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6D358-49AA-4E78-9EA2-04206572D3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51D4C0-ADDB-4EBA-81C9-BC4AA8CC0F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788777-B9F2-4B0A-9249-47CA33F25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D38E7-495E-4CAF-87C8-74B7AB46F8FC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C52AFE-361C-4D8F-B250-347122B19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4D24CD-2C24-4544-9204-0F3126DA3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B4619-FDA9-4953-838A-B2CF7055B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666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AB124-FD4B-4ECE-A5B5-4222C1E69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ED9A57-CCBF-46EB-93F3-D291DB7C97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A1D820-352E-4AFB-A845-F283F9A71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D38E7-495E-4CAF-87C8-74B7AB46F8FC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9CFDCC-E449-45FE-B4C9-27FA77B20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3BBCED-341B-4645-A127-7FFF23003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B4619-FDA9-4953-838A-B2CF7055B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747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DA61157-A795-42C7-83AB-B942E7894B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50370C-23A0-45DB-8DAB-5FC628B863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AFE311-8A96-4C8D-A7BC-C032F4F92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D38E7-495E-4CAF-87C8-74B7AB46F8FC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FFD86C-E777-436C-ABC4-83E26E5CB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E0359F-B122-4FE7-BE8E-A7FB46C73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B4619-FDA9-4953-838A-B2CF7055B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435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CD808D-75B5-430A-A26F-DFA19581E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42FA57-8FFD-436A-98D7-314C6C8144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374C32-A8DF-4351-A028-B371A2A0D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D38E7-495E-4CAF-87C8-74B7AB46F8FC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73203-F84D-4138-8984-CB5EA9231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3CA27C-1DE4-4B19-91C3-C3BB94561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B4619-FDA9-4953-838A-B2CF7055B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066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82DAD8-555F-4584-A92D-979A6744EA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5B5581-4203-4676-B9A3-B5D799C9F9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8FCD1B-DC31-40DC-BD6A-48295F27E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D38E7-495E-4CAF-87C8-74B7AB46F8FC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95CA2E-815D-47FA-9EEE-CA2FA285C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674C0F-6AF4-4BAC-B0E4-98410B59D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B4619-FDA9-4953-838A-B2CF7055B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965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738B2-C691-42A1-B3BE-CC4C378D6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2A6C07-D135-4CBD-842B-435CCA21E2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D45D4F-918E-4377-9B01-02E2BB2C9C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EE03E1-2053-47A7-A9A5-EAACEBC8C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D38E7-495E-4CAF-87C8-74B7AB46F8FC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EC35AE-6425-496D-AB14-89CCAE75E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D4037F-2262-42F6-BFDA-F349F9A1B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B4619-FDA9-4953-838A-B2CF7055B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021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EF741-EEB5-4728-91F8-06B90192C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8649A7-BAF7-40BA-9539-A3C7EF206E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1F31B7-90DC-4090-9265-10A06AF849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CDBD86-C444-4B43-85F1-4AE05395D8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0A0D87-E2D3-48CC-9589-ACAC79913C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EEF7951-1614-4A8C-B984-9919C1C82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D38E7-495E-4CAF-87C8-74B7AB46F8FC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8303682-948B-4926-B106-38287F3DB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FB29C91-98B1-4F25-A03D-9F976DC26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B4619-FDA9-4953-838A-B2CF7055B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740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562C1E-CE97-4C47-A629-9A030C281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8A54D7-5C7F-438A-91D0-6B70A3494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D38E7-495E-4CAF-87C8-74B7AB46F8FC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E5D81F-E620-41BB-931B-5D1549291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A18A3D-C33F-4608-B996-6291CEC5B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B4619-FDA9-4953-838A-B2CF7055B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159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3DBF05-3D0D-4BFD-B67D-7E119E3A7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D38E7-495E-4CAF-87C8-74B7AB46F8FC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7B1B0B-ED49-4D42-A593-B3DF01B4C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86B8FA-6511-45EB-943F-6A188D51A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B4619-FDA9-4953-838A-B2CF7055B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22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1949A-5066-454E-9BF6-9DCFE9E262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3D979D-E122-4F69-946D-0898CF816B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D41059-B1C7-4C5A-9555-17C81D7B6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665F9D-1723-4CAF-ACD7-6DE58AEE4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D38E7-495E-4CAF-87C8-74B7AB46F8FC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C8B086-F9CA-49BE-902A-950DC6DA6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FE450C-60F5-4426-945F-B1BDDE41A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B4619-FDA9-4953-838A-B2CF7055B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096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850CA6-D7C3-48BC-A233-ECE21FF5F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FB98762-CCC4-44D8-9D82-62961B86E7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3274F7-54EA-4BD2-859F-4D56A8483E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1FD3A0-129B-442C-9273-87D623B3E7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D38E7-495E-4CAF-87C8-74B7AB46F8FC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5C214E-855F-4594-B410-BE6ADAD33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A74E1D-E55C-4E16-A49E-D6328E5A7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B4619-FDA9-4953-838A-B2CF7055B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907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6FBA59-BEDB-4E65-AF1E-764744648B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94E6BB-3833-48C7-B264-C714FE05EF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76F7F5-F57F-4AFA-8897-C4BD11EA47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BD38E7-495E-4CAF-87C8-74B7AB46F8FC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08258F-0727-4CD1-AF38-AADA7AB5D7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72C0EB-202C-4264-8419-CBF97ECF06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9B4619-FDA9-4953-838A-B2CF7055B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090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7BAF0-AF50-4EE0-92FD-798588F3A2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 err="1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Dėl</a:t>
            </a:r>
            <a:r>
              <a:rPr lang="en-US" sz="3600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savanorių</a:t>
            </a:r>
            <a:r>
              <a:rPr lang="en-US" sz="3600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apdovanojimo</a:t>
            </a:r>
            <a:r>
              <a:rPr lang="en-US" sz="3600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nominacijų</a:t>
            </a:r>
            <a:r>
              <a:rPr lang="en-US" sz="3600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/</a:t>
            </a:r>
            <a:r>
              <a:rPr lang="en-US" sz="3600" dirty="0" err="1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kriterijų</a:t>
            </a:r>
            <a:endParaRPr lang="en-US" sz="3600" dirty="0">
              <a:latin typeface="Arial Black" panose="020B0A040201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728E3D-0480-44F1-A1D9-16620082144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Jaroslav Dvorak</a:t>
            </a:r>
          </a:p>
          <a:p>
            <a:r>
              <a:rPr lang="en-US"/>
              <a:t>2022-04-01</a:t>
            </a:r>
          </a:p>
        </p:txBody>
      </p:sp>
    </p:spTree>
    <p:extLst>
      <p:ext uri="{BB962C8B-B14F-4D97-AF65-F5344CB8AC3E}">
        <p14:creationId xmlns:p14="http://schemas.microsoft.com/office/powerpoint/2010/main" val="3808602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B6A52-F54A-4CFB-831F-D11B76ED7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Savanorių</a:t>
            </a:r>
            <a:r>
              <a:rPr lang="en-US" dirty="0"/>
              <a:t> </a:t>
            </a:r>
            <a:r>
              <a:rPr lang="en-US" dirty="0" err="1"/>
              <a:t>apdovanojimo</a:t>
            </a:r>
            <a:r>
              <a:rPr lang="en-US" dirty="0"/>
              <a:t> </a:t>
            </a:r>
            <a:r>
              <a:rPr lang="en-US" dirty="0" err="1"/>
              <a:t>nominacijos</a:t>
            </a:r>
            <a:r>
              <a:rPr lang="en-US" dirty="0"/>
              <a:t>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250D75-5B7D-432E-B0A4-5E4E49B647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865016" cy="4351338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Jaunas</a:t>
            </a:r>
            <a:r>
              <a:rPr lang="en-US" dirty="0"/>
              <a:t> </a:t>
            </a:r>
            <a:r>
              <a:rPr lang="en-US" dirty="0" err="1"/>
              <a:t>savanoris</a:t>
            </a:r>
            <a:r>
              <a:rPr lang="en-US" dirty="0"/>
              <a:t> (</a:t>
            </a:r>
            <a:r>
              <a:rPr lang="en-US" dirty="0" err="1"/>
              <a:t>nuo</a:t>
            </a:r>
            <a:r>
              <a:rPr lang="en-US" dirty="0"/>
              <a:t> 12 </a:t>
            </a:r>
            <a:r>
              <a:rPr lang="en-US" dirty="0" err="1"/>
              <a:t>iki</a:t>
            </a:r>
            <a:r>
              <a:rPr lang="en-US" dirty="0"/>
              <a:t> 25 m.)</a:t>
            </a:r>
          </a:p>
          <a:p>
            <a:r>
              <a:rPr lang="en-US" dirty="0" err="1"/>
              <a:t>Suaugęs</a:t>
            </a:r>
            <a:r>
              <a:rPr lang="en-US" dirty="0"/>
              <a:t> </a:t>
            </a:r>
            <a:r>
              <a:rPr lang="en-US" dirty="0" err="1"/>
              <a:t>savanoris</a:t>
            </a:r>
            <a:r>
              <a:rPr lang="en-US" dirty="0"/>
              <a:t> (</a:t>
            </a:r>
            <a:r>
              <a:rPr lang="en-US" dirty="0" err="1"/>
              <a:t>nuo</a:t>
            </a:r>
            <a:r>
              <a:rPr lang="en-US" dirty="0"/>
              <a:t> 26 ir </a:t>
            </a:r>
            <a:r>
              <a:rPr lang="en-US" dirty="0" err="1"/>
              <a:t>daugiau</a:t>
            </a:r>
            <a:r>
              <a:rPr lang="en-US" dirty="0"/>
              <a:t>)</a:t>
            </a:r>
          </a:p>
          <a:p>
            <a:r>
              <a:rPr lang="en-US" dirty="0" err="1"/>
              <a:t>Savanorių</a:t>
            </a:r>
            <a:r>
              <a:rPr lang="en-US" dirty="0"/>
              <a:t> </a:t>
            </a:r>
            <a:r>
              <a:rPr lang="en-US" dirty="0" err="1"/>
              <a:t>komanda</a:t>
            </a:r>
            <a:r>
              <a:rPr lang="en-US" dirty="0"/>
              <a:t> (</a:t>
            </a:r>
            <a:r>
              <a:rPr lang="en-US" dirty="0" err="1"/>
              <a:t>grupė</a:t>
            </a:r>
            <a:r>
              <a:rPr lang="en-US" dirty="0"/>
              <a:t> </a:t>
            </a:r>
            <a:r>
              <a:rPr lang="en-US" dirty="0" err="1"/>
              <a:t>daugiau</a:t>
            </a:r>
            <a:r>
              <a:rPr lang="en-US" dirty="0"/>
              <a:t> </a:t>
            </a:r>
            <a:r>
              <a:rPr lang="en-US" dirty="0" err="1"/>
              <a:t>nei</a:t>
            </a:r>
            <a:r>
              <a:rPr lang="en-US" dirty="0"/>
              <a:t> 2 </a:t>
            </a:r>
            <a:r>
              <a:rPr lang="en-US" dirty="0" err="1"/>
              <a:t>žm</a:t>
            </a:r>
            <a:r>
              <a:rPr lang="en-US" dirty="0"/>
              <a:t>.)</a:t>
            </a:r>
          </a:p>
          <a:p>
            <a:r>
              <a:rPr lang="en-US" dirty="0" err="1"/>
              <a:t>Ilgalaikis</a:t>
            </a:r>
            <a:r>
              <a:rPr lang="en-US" dirty="0"/>
              <a:t> </a:t>
            </a:r>
            <a:r>
              <a:rPr lang="en-US" dirty="0" err="1"/>
              <a:t>savanoris</a:t>
            </a:r>
            <a:r>
              <a:rPr lang="en-US" dirty="0"/>
              <a:t> (10 m. ir </a:t>
            </a:r>
            <a:r>
              <a:rPr lang="en-US" dirty="0" err="1"/>
              <a:t>daugiau</a:t>
            </a:r>
            <a:r>
              <a:rPr lang="en-US" dirty="0"/>
              <a:t>)</a:t>
            </a:r>
          </a:p>
          <a:p>
            <a:r>
              <a:rPr lang="en-US" dirty="0" err="1"/>
              <a:t>Pabegėlių</a:t>
            </a:r>
            <a:r>
              <a:rPr lang="en-US" dirty="0"/>
              <a:t> </a:t>
            </a:r>
            <a:r>
              <a:rPr lang="en-US" dirty="0" err="1"/>
              <a:t>krizė</a:t>
            </a:r>
            <a:r>
              <a:rPr lang="en-US" dirty="0"/>
              <a:t> (</a:t>
            </a:r>
            <a:r>
              <a:rPr lang="en-US" dirty="0" err="1"/>
              <a:t>speciali</a:t>
            </a:r>
            <a:r>
              <a:rPr lang="en-US" dirty="0"/>
              <a:t> </a:t>
            </a:r>
            <a:r>
              <a:rPr lang="en-US" dirty="0" err="1"/>
              <a:t>kategorija</a:t>
            </a:r>
            <a:r>
              <a:rPr lang="en-US" dirty="0"/>
              <a:t>)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56DD89C-D3F7-4787-B441-537DFBA5BEC0}"/>
              </a:ext>
            </a:extLst>
          </p:cNvPr>
          <p:cNvCxnSpPr>
            <a:stCxn id="2" idx="2"/>
          </p:cNvCxnSpPr>
          <p:nvPr/>
        </p:nvCxnSpPr>
        <p:spPr>
          <a:xfrm>
            <a:off x="6096000" y="1690688"/>
            <a:ext cx="0" cy="48797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0E9BA7-7CE5-4004-AE6A-E4F7D470E4F1}"/>
              </a:ext>
            </a:extLst>
          </p:cNvPr>
          <p:cNvCxnSpPr/>
          <p:nvPr/>
        </p:nvCxnSpPr>
        <p:spPr>
          <a:xfrm>
            <a:off x="933254" y="6551629"/>
            <a:ext cx="950221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BA74878F-80E3-4DCA-96BF-D7AD390ACB71}"/>
              </a:ext>
            </a:extLst>
          </p:cNvPr>
          <p:cNvSpPr txBox="1">
            <a:spLocks/>
          </p:cNvSpPr>
          <p:nvPr/>
        </p:nvSpPr>
        <p:spPr>
          <a:xfrm>
            <a:off x="6292392" y="1825625"/>
            <a:ext cx="4865016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1000 val. </a:t>
            </a:r>
            <a:r>
              <a:rPr lang="en-US" dirty="0" err="1"/>
              <a:t>savanoriavimas</a:t>
            </a:r>
            <a:endParaRPr lang="en-US" dirty="0"/>
          </a:p>
          <a:p>
            <a:r>
              <a:rPr lang="en-US" dirty="0" err="1"/>
              <a:t>Inovacijų</a:t>
            </a:r>
            <a:r>
              <a:rPr lang="en-US" dirty="0"/>
              <a:t> </a:t>
            </a:r>
            <a:r>
              <a:rPr lang="en-US" dirty="0" err="1"/>
              <a:t>prizas</a:t>
            </a:r>
            <a:r>
              <a:rPr lang="en-US" dirty="0"/>
              <a:t> – </a:t>
            </a:r>
            <a:r>
              <a:rPr lang="en-US" dirty="0" err="1"/>
              <a:t>už</a:t>
            </a:r>
            <a:r>
              <a:rPr lang="en-US" dirty="0"/>
              <a:t> </a:t>
            </a:r>
            <a:r>
              <a:rPr lang="en-US" dirty="0" err="1"/>
              <a:t>kurybingus</a:t>
            </a:r>
            <a:r>
              <a:rPr lang="en-US" dirty="0"/>
              <a:t> ir </a:t>
            </a:r>
            <a:r>
              <a:rPr lang="en-US" dirty="0" err="1"/>
              <a:t>unikalius</a:t>
            </a:r>
            <a:r>
              <a:rPr lang="en-US" dirty="0"/>
              <a:t> </a:t>
            </a:r>
            <a:r>
              <a:rPr lang="en-US" dirty="0" err="1"/>
              <a:t>sprendimus</a:t>
            </a:r>
            <a:r>
              <a:rPr lang="en-US" dirty="0"/>
              <a:t> </a:t>
            </a:r>
            <a:r>
              <a:rPr lang="en-US" dirty="0" err="1"/>
              <a:t>savanoriavimo</a:t>
            </a:r>
            <a:r>
              <a:rPr lang="en-US" dirty="0"/>
              <a:t> </a:t>
            </a:r>
            <a:r>
              <a:rPr lang="en-US" dirty="0" err="1"/>
              <a:t>metų</a:t>
            </a:r>
            <a:endParaRPr lang="en-US" dirty="0"/>
          </a:p>
          <a:p>
            <a:r>
              <a:rPr lang="en-US" dirty="0" err="1"/>
              <a:t>Daugiaveiklos</a:t>
            </a:r>
            <a:r>
              <a:rPr lang="en-US" dirty="0"/>
              <a:t> (</a:t>
            </a:r>
            <a:r>
              <a:rPr lang="en-US" dirty="0" err="1"/>
              <a:t>angl.</a:t>
            </a:r>
            <a:r>
              <a:rPr lang="en-US" dirty="0"/>
              <a:t> </a:t>
            </a:r>
            <a:r>
              <a:rPr lang="en-US" dirty="0" err="1"/>
              <a:t>Multitaskingas</a:t>
            </a:r>
            <a:r>
              <a:rPr lang="en-US" dirty="0"/>
              <a:t>) </a:t>
            </a:r>
            <a:r>
              <a:rPr lang="en-US" dirty="0" err="1"/>
              <a:t>savanoris</a:t>
            </a:r>
            <a:r>
              <a:rPr lang="en-US" dirty="0"/>
              <a:t> – </a:t>
            </a:r>
            <a:r>
              <a:rPr lang="en-US" dirty="0" err="1"/>
              <a:t>dirbo</a:t>
            </a:r>
            <a:r>
              <a:rPr lang="en-US" dirty="0"/>
              <a:t> </a:t>
            </a:r>
            <a:r>
              <a:rPr lang="en-US" dirty="0" err="1"/>
              <a:t>daugėlyje</a:t>
            </a:r>
            <a:r>
              <a:rPr lang="en-US" dirty="0"/>
              <a:t> </a:t>
            </a:r>
            <a:r>
              <a:rPr lang="en-US" dirty="0" err="1"/>
              <a:t>organizacijų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tikslu</a:t>
            </a:r>
            <a:r>
              <a:rPr lang="en-US" dirty="0"/>
              <a:t> </a:t>
            </a:r>
            <a:r>
              <a:rPr lang="en-US" dirty="0" err="1"/>
              <a:t>prisidėti</a:t>
            </a:r>
            <a:r>
              <a:rPr lang="en-US" dirty="0"/>
              <a:t> </a:t>
            </a:r>
            <a:r>
              <a:rPr lang="en-US" dirty="0" err="1"/>
              <a:t>daug</a:t>
            </a:r>
            <a:r>
              <a:rPr lang="en-US" dirty="0"/>
              <a:t> </a:t>
            </a:r>
            <a:r>
              <a:rPr lang="en-US" dirty="0" err="1"/>
              <a:t>kur</a:t>
            </a:r>
            <a:r>
              <a:rPr lang="en-US" dirty="0"/>
              <a:t> tik </a:t>
            </a:r>
            <a:r>
              <a:rPr lang="en-US" dirty="0" err="1"/>
              <a:t>gali</a:t>
            </a:r>
            <a:endParaRPr lang="en-US" dirty="0"/>
          </a:p>
          <a:p>
            <a:r>
              <a:rPr lang="en-US" dirty="0" err="1"/>
              <a:t>Stiprių</a:t>
            </a:r>
            <a:r>
              <a:rPr lang="en-US" dirty="0"/>
              <a:t> </a:t>
            </a:r>
            <a:r>
              <a:rPr lang="en-US" dirty="0" err="1"/>
              <a:t>rankų</a:t>
            </a:r>
            <a:r>
              <a:rPr lang="en-US" dirty="0"/>
              <a:t> </a:t>
            </a:r>
            <a:r>
              <a:rPr lang="en-US" dirty="0" err="1"/>
              <a:t>apdovanojimas</a:t>
            </a:r>
            <a:r>
              <a:rPr lang="en-US" dirty="0"/>
              <a:t> – </a:t>
            </a:r>
            <a:r>
              <a:rPr lang="en-US" dirty="0" err="1"/>
              <a:t>nebijo</a:t>
            </a:r>
            <a:r>
              <a:rPr lang="en-US" dirty="0"/>
              <a:t> bet </a:t>
            </a:r>
            <a:r>
              <a:rPr lang="en-US" dirty="0" err="1"/>
              <a:t>kokio</a:t>
            </a:r>
            <a:r>
              <a:rPr lang="en-US" dirty="0"/>
              <a:t> darbo</a:t>
            </a:r>
          </a:p>
          <a:p>
            <a:r>
              <a:rPr lang="en-US" dirty="0" err="1"/>
              <a:t>Saulės</a:t>
            </a:r>
            <a:r>
              <a:rPr lang="en-US" dirty="0"/>
              <a:t> </a:t>
            </a:r>
            <a:r>
              <a:rPr lang="en-US" dirty="0" err="1"/>
              <a:t>spindulys</a:t>
            </a:r>
            <a:r>
              <a:rPr lang="en-US" dirty="0"/>
              <a:t> – pats </a:t>
            </a:r>
            <a:r>
              <a:rPr lang="en-US" dirty="0" err="1"/>
              <a:t>linksmiausias</a:t>
            </a:r>
            <a:r>
              <a:rPr lang="en-US" dirty="0"/>
              <a:t> ir </a:t>
            </a:r>
            <a:r>
              <a:rPr lang="en-US" dirty="0" err="1"/>
              <a:t>turi</a:t>
            </a:r>
            <a:r>
              <a:rPr lang="en-US" dirty="0"/>
              <a:t> </a:t>
            </a:r>
            <a:r>
              <a:rPr lang="en-US" dirty="0" err="1"/>
              <a:t>gerą</a:t>
            </a:r>
            <a:r>
              <a:rPr lang="en-US" dirty="0"/>
              <a:t> </a:t>
            </a:r>
            <a:r>
              <a:rPr lang="en-US" dirty="0" err="1"/>
              <a:t>požiūrį</a:t>
            </a:r>
            <a:r>
              <a:rPr lang="en-US" dirty="0"/>
              <a:t> ir </a:t>
            </a:r>
            <a:r>
              <a:rPr lang="en-US" dirty="0" err="1"/>
              <a:t>nuolat</a:t>
            </a:r>
            <a:r>
              <a:rPr lang="en-US" dirty="0"/>
              <a:t> </a:t>
            </a:r>
            <a:r>
              <a:rPr lang="en-US" dirty="0" err="1"/>
              <a:t>šypsosi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235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51BC0-FAFA-4253-B4D9-015D4C71B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Savanorių</a:t>
            </a:r>
            <a:r>
              <a:rPr lang="en-US" dirty="0"/>
              <a:t> </a:t>
            </a:r>
            <a:r>
              <a:rPr lang="en-US" dirty="0" err="1"/>
              <a:t>apdovanojimo</a:t>
            </a:r>
            <a:r>
              <a:rPr lang="en-US" dirty="0"/>
              <a:t> </a:t>
            </a:r>
            <a:r>
              <a:rPr lang="en-US" dirty="0" err="1"/>
              <a:t>nominacijos</a:t>
            </a:r>
            <a:r>
              <a:rPr lang="en-US" dirty="0"/>
              <a:t>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B4E01-BF53-41C6-98AC-6D2DE3A855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Paslauga</a:t>
            </a:r>
            <a:r>
              <a:rPr lang="en-US" dirty="0"/>
              <a:t> – </a:t>
            </a:r>
            <a:r>
              <a:rPr lang="en-US" dirty="0" err="1"/>
              <a:t>pripažįstami</a:t>
            </a:r>
            <a:r>
              <a:rPr lang="en-US" dirty="0"/>
              <a:t> </a:t>
            </a:r>
            <a:r>
              <a:rPr lang="en-US" dirty="0" err="1"/>
              <a:t>savanoriai</a:t>
            </a:r>
            <a:r>
              <a:rPr lang="en-US" dirty="0"/>
              <a:t> </a:t>
            </a:r>
            <a:r>
              <a:rPr lang="en-US" dirty="0" err="1"/>
              <a:t>daug</a:t>
            </a:r>
            <a:r>
              <a:rPr lang="en-US" dirty="0"/>
              <a:t> </a:t>
            </a:r>
            <a:r>
              <a:rPr lang="en-US" dirty="0" err="1"/>
              <a:t>metų</a:t>
            </a:r>
            <a:r>
              <a:rPr lang="en-US" dirty="0"/>
              <a:t> </a:t>
            </a:r>
            <a:r>
              <a:rPr lang="en-US" dirty="0" err="1"/>
              <a:t>įvairiose</a:t>
            </a:r>
            <a:r>
              <a:rPr lang="en-US" dirty="0"/>
              <a:t> </a:t>
            </a:r>
            <a:r>
              <a:rPr lang="en-US" dirty="0" err="1"/>
              <a:t>pareigose</a:t>
            </a:r>
            <a:r>
              <a:rPr lang="en-US" dirty="0"/>
              <a:t> </a:t>
            </a:r>
            <a:r>
              <a:rPr lang="en-US" dirty="0" err="1"/>
              <a:t>prisidėjo</a:t>
            </a:r>
            <a:r>
              <a:rPr lang="en-US" dirty="0"/>
              <a:t> </a:t>
            </a:r>
            <a:r>
              <a:rPr lang="en-US" dirty="0" err="1"/>
              <a:t>prie</a:t>
            </a:r>
            <a:r>
              <a:rPr lang="en-US" dirty="0"/>
              <a:t> </a:t>
            </a:r>
            <a:r>
              <a:rPr lang="en-US" dirty="0" err="1"/>
              <a:t>vienos</a:t>
            </a:r>
            <a:r>
              <a:rPr lang="en-US" dirty="0"/>
              <a:t> </a:t>
            </a:r>
            <a:r>
              <a:rPr lang="en-US" dirty="0" err="1"/>
              <a:t>ar</a:t>
            </a:r>
            <a:r>
              <a:rPr lang="en-US" dirty="0"/>
              <a:t> </a:t>
            </a:r>
            <a:r>
              <a:rPr lang="en-US" dirty="0" err="1"/>
              <a:t>kelių</a:t>
            </a:r>
            <a:r>
              <a:rPr lang="en-US" dirty="0"/>
              <a:t> </a:t>
            </a:r>
            <a:r>
              <a:rPr lang="en-US" dirty="0" err="1"/>
              <a:t>organizacijų</a:t>
            </a:r>
            <a:r>
              <a:rPr lang="en-US" dirty="0"/>
              <a:t> </a:t>
            </a:r>
            <a:r>
              <a:rPr lang="en-US" dirty="0" err="1"/>
              <a:t>tikslų</a:t>
            </a:r>
            <a:r>
              <a:rPr lang="en-US" dirty="0"/>
              <a:t>;</a:t>
            </a:r>
          </a:p>
          <a:p>
            <a:r>
              <a:rPr lang="en-US" b="1" dirty="0" err="1"/>
              <a:t>Lyderystė</a:t>
            </a:r>
            <a:r>
              <a:rPr lang="en-US" b="1" dirty="0"/>
              <a:t> </a:t>
            </a:r>
            <a:r>
              <a:rPr lang="en-US" dirty="0"/>
              <a:t>– </a:t>
            </a:r>
            <a:r>
              <a:rPr lang="en-US" dirty="0" err="1"/>
              <a:t>pripažįstami</a:t>
            </a:r>
            <a:r>
              <a:rPr lang="en-US" dirty="0"/>
              <a:t> </a:t>
            </a:r>
            <a:r>
              <a:rPr lang="en-US" dirty="0" err="1"/>
              <a:t>savanoriai</a:t>
            </a:r>
            <a:r>
              <a:rPr lang="en-US" dirty="0"/>
              <a:t>, </a:t>
            </a:r>
            <a:r>
              <a:rPr lang="en-US" dirty="0" err="1"/>
              <a:t>kurie</a:t>
            </a:r>
            <a:r>
              <a:rPr lang="en-US" dirty="0"/>
              <a:t> </a:t>
            </a:r>
            <a:r>
              <a:rPr lang="en-US" dirty="0" err="1"/>
              <a:t>demonstravo</a:t>
            </a:r>
            <a:r>
              <a:rPr lang="en-US" dirty="0"/>
              <a:t> </a:t>
            </a:r>
            <a:r>
              <a:rPr lang="en-US" dirty="0" err="1"/>
              <a:t>lyderystę</a:t>
            </a:r>
            <a:r>
              <a:rPr lang="en-US" dirty="0"/>
              <a:t> bet </a:t>
            </a:r>
            <a:r>
              <a:rPr lang="en-US" dirty="0" err="1"/>
              <a:t>kuriame</a:t>
            </a:r>
            <a:r>
              <a:rPr lang="en-US" dirty="0"/>
              <a:t> </a:t>
            </a:r>
            <a:r>
              <a:rPr lang="en-US" dirty="0" err="1"/>
              <a:t>organizacijos</a:t>
            </a:r>
            <a:r>
              <a:rPr lang="en-US" dirty="0"/>
              <a:t> </a:t>
            </a:r>
            <a:r>
              <a:rPr lang="en-US" dirty="0" err="1"/>
              <a:t>lygyje</a:t>
            </a:r>
            <a:r>
              <a:rPr lang="en-US" dirty="0"/>
              <a:t>;</a:t>
            </a:r>
          </a:p>
          <a:p>
            <a:r>
              <a:rPr lang="en-US" b="1" dirty="0" err="1"/>
              <a:t>Iniciatyva</a:t>
            </a:r>
            <a:r>
              <a:rPr lang="en-US" dirty="0"/>
              <a:t> – </a:t>
            </a:r>
            <a:r>
              <a:rPr lang="en-US" dirty="0" err="1"/>
              <a:t>Pripažįstami</a:t>
            </a:r>
            <a:r>
              <a:rPr lang="en-US" dirty="0"/>
              <a:t> </a:t>
            </a:r>
            <a:r>
              <a:rPr lang="en-US" dirty="0" err="1"/>
              <a:t>savanoriai</a:t>
            </a:r>
            <a:r>
              <a:rPr lang="en-US" dirty="0"/>
              <a:t> </a:t>
            </a:r>
            <a:r>
              <a:rPr lang="en-US" dirty="0" err="1"/>
              <a:t>kurie</a:t>
            </a:r>
            <a:r>
              <a:rPr lang="en-US" dirty="0"/>
              <a:t> tik </a:t>
            </a:r>
            <a:r>
              <a:rPr lang="en-US" dirty="0" err="1"/>
              <a:t>pradėjo</a:t>
            </a:r>
            <a:r>
              <a:rPr lang="en-US" dirty="0"/>
              <a:t> ir </a:t>
            </a:r>
            <a:r>
              <a:rPr lang="en-US" dirty="0" err="1"/>
              <a:t>greitai</a:t>
            </a:r>
            <a:r>
              <a:rPr lang="en-US" dirty="0"/>
              <a:t> </a:t>
            </a:r>
            <a:r>
              <a:rPr lang="en-US" dirty="0" err="1"/>
              <a:t>pasikeė</a:t>
            </a:r>
            <a:r>
              <a:rPr lang="en-US" dirty="0"/>
              <a:t> </a:t>
            </a:r>
            <a:r>
              <a:rPr lang="en-US" dirty="0" err="1"/>
              <a:t>puikių</a:t>
            </a:r>
            <a:r>
              <a:rPr lang="en-US" dirty="0"/>
              <a:t> </a:t>
            </a:r>
            <a:r>
              <a:rPr lang="en-US" dirty="0" err="1"/>
              <a:t>rezultatų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244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034A90-5B34-4934-8089-5BA31FA897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Atrankos</a:t>
            </a:r>
            <a:r>
              <a:rPr lang="en-US" dirty="0"/>
              <a:t> </a:t>
            </a:r>
            <a:r>
              <a:rPr lang="en-US" dirty="0" err="1"/>
              <a:t>kriterijai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680702-8E88-49CC-82E8-8A7E653B66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Atitikimas</a:t>
            </a:r>
            <a:r>
              <a:rPr lang="en-US" dirty="0"/>
              <a:t> </a:t>
            </a:r>
            <a:r>
              <a:rPr lang="en-US" dirty="0" err="1"/>
              <a:t>nominavimo</a:t>
            </a:r>
            <a:r>
              <a:rPr lang="en-US" dirty="0"/>
              <a:t> </a:t>
            </a:r>
            <a:r>
              <a:rPr lang="en-US" dirty="0" err="1"/>
              <a:t>kategorijai</a:t>
            </a:r>
            <a:r>
              <a:rPr lang="en-US" dirty="0"/>
              <a:t>;</a:t>
            </a:r>
          </a:p>
          <a:p>
            <a:r>
              <a:rPr lang="en-US" dirty="0" err="1"/>
              <a:t>Niekada</a:t>
            </a:r>
            <a:r>
              <a:rPr lang="en-US" dirty="0"/>
              <a:t> </a:t>
            </a:r>
            <a:r>
              <a:rPr lang="en-US" dirty="0" err="1"/>
              <a:t>negavo</a:t>
            </a:r>
            <a:r>
              <a:rPr lang="en-US" dirty="0"/>
              <a:t> </a:t>
            </a:r>
            <a:r>
              <a:rPr lang="en-US" dirty="0" err="1"/>
              <a:t>apmokėjimą</a:t>
            </a:r>
            <a:r>
              <a:rPr lang="en-US" dirty="0"/>
              <a:t> </a:t>
            </a:r>
            <a:r>
              <a:rPr lang="en-US" dirty="0" err="1"/>
              <a:t>už</a:t>
            </a:r>
            <a:r>
              <a:rPr lang="en-US" dirty="0"/>
              <a:t> </a:t>
            </a:r>
            <a:r>
              <a:rPr lang="en-US" dirty="0" err="1"/>
              <a:t>organizacijai</a:t>
            </a:r>
            <a:r>
              <a:rPr lang="en-US" dirty="0"/>
              <a:t> </a:t>
            </a:r>
            <a:r>
              <a:rPr lang="en-US" dirty="0" err="1"/>
              <a:t>suteiktas</a:t>
            </a:r>
            <a:r>
              <a:rPr lang="en-US" dirty="0"/>
              <a:t> </a:t>
            </a:r>
            <a:r>
              <a:rPr lang="en-US" dirty="0" err="1"/>
              <a:t>paslaugas</a:t>
            </a:r>
            <a:r>
              <a:rPr lang="en-US" dirty="0"/>
              <a:t>;</a:t>
            </a:r>
          </a:p>
          <a:p>
            <a:r>
              <a:rPr lang="en-US" dirty="0" err="1"/>
              <a:t>Turi</a:t>
            </a:r>
            <a:r>
              <a:rPr lang="en-US" dirty="0"/>
              <a:t> </a:t>
            </a:r>
            <a:r>
              <a:rPr lang="en-US" dirty="0" err="1"/>
              <a:t>būti</a:t>
            </a:r>
            <a:r>
              <a:rPr lang="en-US" dirty="0"/>
              <a:t> </a:t>
            </a:r>
            <a:r>
              <a:rPr lang="en-US" dirty="0" err="1"/>
              <a:t>nominuotas</a:t>
            </a:r>
            <a:r>
              <a:rPr lang="en-US" dirty="0"/>
              <a:t> NVO, </a:t>
            </a:r>
            <a:r>
              <a:rPr lang="en-US" dirty="0" err="1"/>
              <a:t>bendruomeninės</a:t>
            </a:r>
            <a:r>
              <a:rPr lang="en-US" dirty="0"/>
              <a:t> </a:t>
            </a:r>
            <a:r>
              <a:rPr lang="en-US" dirty="0" err="1"/>
              <a:t>organizacijos</a:t>
            </a:r>
            <a:r>
              <a:rPr lang="en-US" dirty="0"/>
              <a:t>;</a:t>
            </a:r>
          </a:p>
          <a:p>
            <a:r>
              <a:rPr lang="en-US" dirty="0" err="1"/>
              <a:t>Turi</a:t>
            </a:r>
            <a:r>
              <a:rPr lang="en-US" dirty="0"/>
              <a:t> </a:t>
            </a:r>
            <a:r>
              <a:rPr lang="en-US" dirty="0" err="1"/>
              <a:t>būti</a:t>
            </a:r>
            <a:r>
              <a:rPr lang="en-US" dirty="0"/>
              <a:t> </a:t>
            </a:r>
            <a:r>
              <a:rPr lang="en-US" dirty="0" err="1"/>
              <a:t>aktyvus</a:t>
            </a:r>
            <a:r>
              <a:rPr lang="en-US" dirty="0"/>
              <a:t> </a:t>
            </a:r>
            <a:r>
              <a:rPr lang="en-US" dirty="0" err="1"/>
              <a:t>savanoris</a:t>
            </a:r>
            <a:r>
              <a:rPr lang="en-US" dirty="0"/>
              <a:t> </a:t>
            </a:r>
            <a:r>
              <a:rPr lang="en-US" dirty="0" err="1"/>
              <a:t>organizacijoje</a:t>
            </a:r>
            <a:r>
              <a:rPr lang="en-US" dirty="0"/>
              <a:t> </a:t>
            </a:r>
            <a:r>
              <a:rPr lang="en-US" dirty="0" err="1"/>
              <a:t>kuri</a:t>
            </a:r>
            <a:r>
              <a:rPr lang="en-US" dirty="0"/>
              <a:t> </a:t>
            </a:r>
            <a:r>
              <a:rPr lang="en-US" dirty="0" err="1"/>
              <a:t>nominuoja</a:t>
            </a:r>
            <a:r>
              <a:rPr lang="en-US" dirty="0"/>
              <a:t>;</a:t>
            </a:r>
          </a:p>
          <a:p>
            <a:r>
              <a:rPr lang="en-US" dirty="0" err="1"/>
              <a:t>Turi</a:t>
            </a:r>
            <a:r>
              <a:rPr lang="en-US" dirty="0"/>
              <a:t> </a:t>
            </a:r>
            <a:r>
              <a:rPr lang="en-US" dirty="0" err="1"/>
              <a:t>būti</a:t>
            </a:r>
            <a:r>
              <a:rPr lang="en-US" dirty="0"/>
              <a:t> Klaipėdos m. </a:t>
            </a:r>
            <a:r>
              <a:rPr lang="en-US" dirty="0" err="1"/>
              <a:t>gyventojas</a:t>
            </a:r>
            <a:r>
              <a:rPr lang="en-US" dirty="0"/>
              <a:t> (</a:t>
            </a:r>
            <a:r>
              <a:rPr lang="en-US" dirty="0" err="1"/>
              <a:t>nustatytas</a:t>
            </a:r>
            <a:r>
              <a:rPr lang="en-US" dirty="0"/>
              <a:t> </a:t>
            </a:r>
            <a:r>
              <a:rPr lang="en-US" dirty="0" err="1"/>
              <a:t>terminas</a:t>
            </a:r>
            <a:r>
              <a:rPr lang="en-US" dirty="0"/>
              <a:t>)</a:t>
            </a:r>
          </a:p>
          <a:p>
            <a:r>
              <a:rPr lang="en-US" dirty="0" err="1"/>
              <a:t>Savanorystės</a:t>
            </a:r>
            <a:r>
              <a:rPr lang="en-US" dirty="0"/>
              <a:t> </a:t>
            </a:r>
            <a:r>
              <a:rPr lang="en-US" dirty="0" err="1"/>
              <a:t>trukmė</a:t>
            </a:r>
            <a:r>
              <a:rPr lang="en-US" dirty="0"/>
              <a:t> (</a:t>
            </a:r>
            <a:r>
              <a:rPr lang="en-US" dirty="0" err="1"/>
              <a:t>metai</a:t>
            </a:r>
            <a:r>
              <a:rPr lang="en-US" dirty="0"/>
              <a:t>, </a:t>
            </a:r>
            <a:r>
              <a:rPr lang="en-US" dirty="0" err="1"/>
              <a:t>mėnesiai</a:t>
            </a:r>
            <a:r>
              <a:rPr lang="en-US" dirty="0"/>
              <a:t>, </a:t>
            </a:r>
            <a:r>
              <a:rPr lang="en-US" dirty="0" err="1"/>
              <a:t>valandos</a:t>
            </a:r>
            <a:r>
              <a:rPr lang="en-US" dirty="0"/>
              <a:t>)</a:t>
            </a:r>
          </a:p>
          <a:p>
            <a:r>
              <a:rPr lang="en-US" dirty="0" err="1"/>
              <a:t>Savanorystės</a:t>
            </a:r>
            <a:r>
              <a:rPr lang="en-US" dirty="0"/>
              <a:t> </a:t>
            </a:r>
            <a:r>
              <a:rPr lang="en-US" dirty="0" err="1"/>
              <a:t>tipas</a:t>
            </a:r>
            <a:r>
              <a:rPr lang="en-US" dirty="0"/>
              <a:t> (</a:t>
            </a:r>
            <a:r>
              <a:rPr lang="en-US" dirty="0" err="1"/>
              <a:t>kokias</a:t>
            </a:r>
            <a:r>
              <a:rPr lang="en-US" dirty="0"/>
              <a:t> </a:t>
            </a:r>
            <a:r>
              <a:rPr lang="en-US" dirty="0" err="1"/>
              <a:t>funkcijas</a:t>
            </a:r>
            <a:r>
              <a:rPr lang="en-US" dirty="0"/>
              <a:t> </a:t>
            </a:r>
            <a:r>
              <a:rPr lang="en-US" dirty="0" err="1"/>
              <a:t>atliko</a:t>
            </a:r>
            <a:r>
              <a:rPr lang="en-US" dirty="0"/>
              <a:t>)</a:t>
            </a:r>
          </a:p>
          <a:p>
            <a:r>
              <a:rPr lang="en-US" dirty="0" err="1"/>
              <a:t>Poveikio</a:t>
            </a:r>
            <a:r>
              <a:rPr lang="en-US" dirty="0"/>
              <a:t> </a:t>
            </a:r>
            <a:r>
              <a:rPr lang="en-US" dirty="0" err="1"/>
              <a:t>lygis</a:t>
            </a:r>
            <a:r>
              <a:rPr lang="en-US" dirty="0"/>
              <a:t> </a:t>
            </a:r>
            <a:r>
              <a:rPr lang="en-US" dirty="0" err="1"/>
              <a:t>organizacijai</a:t>
            </a:r>
            <a:r>
              <a:rPr lang="en-US" dirty="0"/>
              <a:t>, </a:t>
            </a:r>
            <a:r>
              <a:rPr lang="en-US" dirty="0" err="1"/>
              <a:t>bendruomenei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3215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217</Words>
  <Application>Microsoft Office PowerPoint</Application>
  <PresentationFormat>Widescreen</PresentationFormat>
  <Paragraphs>27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Black</vt:lpstr>
      <vt:lpstr>Calibri</vt:lpstr>
      <vt:lpstr>Calibri Light</vt:lpstr>
      <vt:lpstr>Office Theme</vt:lpstr>
      <vt:lpstr>Dėl savanorių apdovanojimo nominacijų/kriterijų</vt:lpstr>
      <vt:lpstr>Savanorių apdovanojimo nominacijos (1)</vt:lpstr>
      <vt:lpstr>Savanorių apdovanojimo nominacijos (2)</vt:lpstr>
      <vt:lpstr>Atrankos kriterijai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Dėl savanorių apdovanojimo nominacijų/kriterijų</dc:title>
  <dc:creator>Klaipedos universitetas</dc:creator>
  <cp:lastModifiedBy>Klaipedos universitetas</cp:lastModifiedBy>
  <cp:revision>1</cp:revision>
  <dcterms:created xsi:type="dcterms:W3CDTF">2022-03-31T16:10:09Z</dcterms:created>
  <dcterms:modified xsi:type="dcterms:W3CDTF">2022-03-31T16:10:26Z</dcterms:modified>
</cp:coreProperties>
</file>