
<file path=[Content_Types].xml><?xml version="1.0" encoding="utf-8"?>
<Types xmlns="http://schemas.openxmlformats.org/package/2006/content-types">
  <Default Extension="bin" ContentType="image/png"/>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5" r:id="rId2"/>
    <p:sldMasterId id="2147483687" r:id="rId3"/>
  </p:sldMasterIdLst>
  <p:notesMasterIdLst>
    <p:notesMasterId r:id="rId30"/>
  </p:notesMasterIdLst>
  <p:handoutMasterIdLst>
    <p:handoutMasterId r:id="rId31"/>
  </p:handoutMasterIdLst>
  <p:sldIdLst>
    <p:sldId id="265" r:id="rId4"/>
    <p:sldId id="275" r:id="rId5"/>
    <p:sldId id="278" r:id="rId6"/>
    <p:sldId id="280" r:id="rId7"/>
    <p:sldId id="281" r:id="rId8"/>
    <p:sldId id="290" r:id="rId9"/>
    <p:sldId id="282" r:id="rId10"/>
    <p:sldId id="289" r:id="rId11"/>
    <p:sldId id="283" r:id="rId12"/>
    <p:sldId id="284" r:id="rId13"/>
    <p:sldId id="285" r:id="rId14"/>
    <p:sldId id="286" r:id="rId15"/>
    <p:sldId id="267" r:id="rId16"/>
    <p:sldId id="288" r:id="rId17"/>
    <p:sldId id="264" r:id="rId18"/>
    <p:sldId id="266" r:id="rId19"/>
    <p:sldId id="263" r:id="rId20"/>
    <p:sldId id="270" r:id="rId21"/>
    <p:sldId id="269" r:id="rId22"/>
    <p:sldId id="268" r:id="rId23"/>
    <p:sldId id="271" r:id="rId24"/>
    <p:sldId id="291" r:id="rId25"/>
    <p:sldId id="274" r:id="rId26"/>
    <p:sldId id="273" r:id="rId27"/>
    <p:sldId id="276" r:id="rId28"/>
    <p:sldId id="26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6"/>
    <a:srgbClr val="ADCFF1"/>
    <a:srgbClr val="FDFDFD"/>
    <a:srgbClr val="EBEB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29" autoAdjust="0"/>
  </p:normalViewPr>
  <p:slideViewPr>
    <p:cSldViewPr snapToGrid="0" showGuides="1">
      <p:cViewPr varScale="1">
        <p:scale>
          <a:sx n="69" d="100"/>
          <a:sy n="69" d="100"/>
        </p:scale>
        <p:origin x="738"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181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0BA559-C1C5-4943-B542-8794232D57DA}" type="datetimeFigureOut">
              <a:rPr lang="da-DK"/>
              <a:t>09-02-2017</a:t>
            </a:fld>
            <a:endParaRPr lang="da-DK"/>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DAC64D-F328-458C-83FB-46E4CB2334DA}" type="slidenum">
              <a:rPr lang="da-DK"/>
              <a:t>‹#›</a:t>
            </a:fld>
            <a:endParaRPr lang="da-DK"/>
          </a:p>
        </p:txBody>
      </p:sp>
    </p:spTree>
    <p:extLst>
      <p:ext uri="{BB962C8B-B14F-4D97-AF65-F5344CB8AC3E}">
        <p14:creationId xmlns:p14="http://schemas.microsoft.com/office/powerpoint/2010/main" val="2369405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CD72A38B-F9FA-4036-A084-652409E98F08}" type="datetimeFigureOut">
              <a:rPr lang="en-GB"/>
              <a:pPr/>
              <a:t>09/02/2017</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436F85-577F-4A92-A47F-D540A2BCC821}" type="slidenum">
              <a:rPr lang="en-GB"/>
              <a:pPr/>
              <a:t>‹#›</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Business card</a:t>
            </a:r>
          </a:p>
        </p:txBody>
      </p:sp>
      <p:sp>
        <p:nvSpPr>
          <p:cNvPr id="4" name="Slide Number Placeholder 3"/>
          <p:cNvSpPr>
            <a:spLocks noGrp="1"/>
          </p:cNvSpPr>
          <p:nvPr>
            <p:ph type="sldNum" sz="quarter" idx="10"/>
          </p:nvPr>
        </p:nvSpPr>
        <p:spPr/>
        <p:txBody>
          <a:bodyPr/>
          <a:lstStyle/>
          <a:p>
            <a:fld id="{49436F85-577F-4A92-A47F-D540A2BCC821}" type="slidenum">
              <a:rPr lang="en-GB"/>
              <a:pPr/>
              <a:t>26</a:t>
            </a:fld>
            <a:endParaRPr lang="en-GB" dirty="0"/>
          </a:p>
        </p:txBody>
      </p:sp>
    </p:spTree>
    <p:extLst>
      <p:ext uri="{BB962C8B-B14F-4D97-AF65-F5344CB8AC3E}">
        <p14:creationId xmlns:p14="http://schemas.microsoft.com/office/powerpoint/2010/main" val="2290180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bin"/><Relationship Id="rId3" Type="http://schemas.openxmlformats.org/officeDocument/2006/relationships/image" Target="../media/image5.bin"/><Relationship Id="rId7" Type="http://schemas.openxmlformats.org/officeDocument/2006/relationships/image" Target="../media/image9.bin"/><Relationship Id="rId2" Type="http://schemas.openxmlformats.org/officeDocument/2006/relationships/image" Target="../media/image4.bin"/><Relationship Id="rId1" Type="http://schemas.openxmlformats.org/officeDocument/2006/relationships/slideMaster" Target="../slideMasters/slideMaster1.xml"/><Relationship Id="rId6" Type="http://schemas.openxmlformats.org/officeDocument/2006/relationships/image" Target="../media/image8.bin"/><Relationship Id="rId5" Type="http://schemas.openxmlformats.org/officeDocument/2006/relationships/image" Target="../media/image7.bin"/><Relationship Id="rId10" Type="http://schemas.openxmlformats.org/officeDocument/2006/relationships/image" Target="../media/image12.bin"/><Relationship Id="rId4" Type="http://schemas.openxmlformats.org/officeDocument/2006/relationships/image" Target="../media/image6.bin"/><Relationship Id="rId9" Type="http://schemas.openxmlformats.org/officeDocument/2006/relationships/image" Target="../media/image11.bin"/></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light grey">
    <p:spTree>
      <p:nvGrpSpPr>
        <p:cNvPr id="1" name=""/>
        <p:cNvGrpSpPr/>
        <p:nvPr/>
      </p:nvGrpSpPr>
      <p:grpSpPr>
        <a:xfrm>
          <a:off x="0" y="0"/>
          <a:ext cx="0" cy="0"/>
          <a:chOff x="0" y="0"/>
          <a:chExt cx="0" cy="0"/>
        </a:xfrm>
      </p:grpSpPr>
      <p:sp>
        <p:nvSpPr>
          <p:cNvPr id="33" name="Background"/>
          <p:cNvSpPr/>
          <p:nvPr userDrawn="1"/>
        </p:nvSpPr>
        <p:spPr>
          <a:xfrm>
            <a:off x="0" y="0"/>
            <a:ext cx="12189600" cy="6858000"/>
          </a:xfrm>
          <a:prstGeom prst="rect">
            <a:avLst/>
          </a:prstGeom>
          <a:solidFill>
            <a:srgbClr val="EBEBE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ctrTitle" hasCustomPrompt="1"/>
          </p:nvPr>
        </p:nvSpPr>
        <p:spPr>
          <a:xfrm>
            <a:off x="3326834" y="675392"/>
            <a:ext cx="5467917" cy="4766558"/>
          </a:xfrm>
        </p:spPr>
        <p:txBody>
          <a:bodyPr anchor="t" anchorCtr="0"/>
          <a:lstStyle>
            <a:lvl1pPr algn="l">
              <a:lnSpc>
                <a:spcPct val="83000"/>
              </a:lnSpc>
              <a:defRPr sz="7800">
                <a:solidFill>
                  <a:srgbClr val="006EB6"/>
                </a:solidFill>
              </a:defRPr>
            </a:lvl1pPr>
          </a:lstStyle>
          <a:p>
            <a:r>
              <a:rPr lang="da-DK" dirty="0"/>
              <a:t>Click to add title</a:t>
            </a:r>
            <a:endParaRPr lang="da-DK"/>
          </a:p>
        </p:txBody>
      </p:sp>
      <p:sp>
        <p:nvSpPr>
          <p:cNvPr id="3" name="USR_Name"/>
          <p:cNvSpPr>
            <a:spLocks noGrp="1"/>
          </p:cNvSpPr>
          <p:nvPr>
            <p:ph type="subTitle" idx="1" hasCustomPrompt="1"/>
          </p:nvPr>
        </p:nvSpPr>
        <p:spPr>
          <a:xfrm>
            <a:off x="6094413" y="6041776"/>
            <a:ext cx="5399086" cy="279799"/>
          </a:xfrm>
        </p:spPr>
        <p:txBody>
          <a:bodyPr anchor="b" anchorCtr="0"/>
          <a:lstStyle>
            <a:lvl1pPr marL="0" indent="0" algn="r">
              <a:buNone/>
              <a:defRPr sz="13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Mette Agger Tang</a:t>
            </a:r>
          </a:p>
        </p:txBody>
      </p:sp>
      <p:sp>
        <p:nvSpPr>
          <p:cNvPr id="4" name="Date_DateCustomA"/>
          <p:cNvSpPr>
            <a:spLocks noGrp="1"/>
          </p:cNvSpPr>
          <p:nvPr>
            <p:ph type="dt" sz="half" idx="10"/>
          </p:nvPr>
        </p:nvSpPr>
        <p:spPr>
          <a:xfrm>
            <a:off x="8794752" y="6321576"/>
            <a:ext cx="2698748" cy="176724"/>
          </a:xfrm>
        </p:spPr>
        <p:txBody>
          <a:bodyPr/>
          <a:lstStyle>
            <a:lvl1pPr>
              <a:defRPr sz="1350">
                <a:solidFill>
                  <a:srgbClr val="006EB6"/>
                </a:solidFill>
              </a:defRPr>
            </a:lvl1pPr>
          </a:lstStyle>
          <a:p>
            <a:r>
              <a:rPr lang="da-DK" dirty="0"/>
              <a:t>23. november 2016</a:t>
            </a:r>
          </a:p>
        </p:txBody>
      </p:sp>
      <p:sp>
        <p:nvSpPr>
          <p:cNvPr id="5" name="Footer Placeholder 4" hidden="1"/>
          <p:cNvSpPr>
            <a:spLocks noGrp="1"/>
          </p:cNvSpPr>
          <p:nvPr>
            <p:ph type="ftr" sz="quarter" idx="11"/>
          </p:nvPr>
        </p:nvSpPr>
        <p:spPr>
          <a:xfrm>
            <a:off x="3395663" y="6935411"/>
            <a:ext cx="5400675" cy="222501"/>
          </a:xfrm>
        </p:spPr>
        <p:txBody>
          <a:bodyPr/>
          <a:lstStyle>
            <a:lvl1pPr>
              <a:defRPr sz="100">
                <a:solidFill>
                  <a:schemeClr val="bg1"/>
                </a:solidFill>
              </a:defRPr>
            </a:lvl1pPr>
          </a:lstStyle>
          <a:p>
            <a:endParaRPr lang="da-DK" dirty="0"/>
          </a:p>
        </p:txBody>
      </p:sp>
      <p:sp>
        <p:nvSpPr>
          <p:cNvPr id="6" name="Slide Number Placeholder 5" hidden="1"/>
          <p:cNvSpPr>
            <a:spLocks noGrp="1"/>
          </p:cNvSpPr>
          <p:nvPr>
            <p:ph type="sldNum" sz="quarter" idx="12"/>
          </p:nvPr>
        </p:nvSpPr>
        <p:spPr>
          <a:xfrm>
            <a:off x="8796338" y="6520734"/>
            <a:ext cx="2663824" cy="222501"/>
          </a:xfrm>
        </p:spPr>
        <p:txBody>
          <a:bodyPr/>
          <a:lstStyle>
            <a:lvl1pPr>
              <a:defRPr sz="100">
                <a:solidFill>
                  <a:schemeClr val="bg1"/>
                </a:solidFill>
              </a:defRPr>
            </a:lvl1pPr>
          </a:lstStyle>
          <a:p>
            <a:fld id="{45D37B1E-C366-494F-A587-962AD9AABC83}" type="slidenum">
              <a:rPr lang="da-DK"/>
              <a:pPr/>
              <a:t>‹#›</a:t>
            </a:fld>
            <a:endParaRPr lang="da-DK" dirty="0"/>
          </a:p>
        </p:txBody>
      </p:sp>
      <p:pic>
        <p:nvPicPr>
          <p:cNvPr id="1218396606" name="Logo blue"/>
          <p:cNvPicPr>
            <a:picLocks noChangeAspect="1"/>
          </p:cNvPicPr>
          <p:nvPr/>
        </p:nvPicPr>
        <p:blipFill>
          <a:blip r:embed="rId2">
            <a:extLst/>
          </a:blip>
          <a:stretch>
            <a:fillRect/>
          </a:stretch>
        </p:blipFill>
        <p:spPr>
          <a:xfrm>
            <a:off x="687600" y="5936399"/>
            <a:ext cx="2566800" cy="698400"/>
          </a:xfrm>
          <a:prstGeom prst="rect">
            <a:avLst/>
          </a:prstGeom>
        </p:spPr>
      </p:pic>
    </p:spTree>
    <p:extLst>
      <p:ext uri="{BB962C8B-B14F-4D97-AF65-F5344CB8AC3E}">
        <p14:creationId xmlns:p14="http://schemas.microsoft.com/office/powerpoint/2010/main" val="38723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I">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006EB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7" name="Text Placeholder 6"/>
          <p:cNvSpPr>
            <a:spLocks noGrp="1"/>
          </p:cNvSpPr>
          <p:nvPr>
            <p:ph type="body" sz="quarter" idx="13" hasCustomPrompt="1"/>
          </p:nvPr>
        </p:nvSpPr>
        <p:spPr>
          <a:xfrm>
            <a:off x="3395662" y="1304690"/>
            <a:ext cx="8097838" cy="4705813"/>
          </a:xfrm>
        </p:spPr>
        <p:txBody>
          <a:bodyPr/>
          <a:lstStyle>
            <a:lvl1pPr marL="0" marR="0" indent="0" algn="l" defTabSz="914400" rtl="0" eaLnBrk="1" fontAlgn="auto" latinLnBrk="0" hangingPunct="1">
              <a:lnSpc>
                <a:spcPct val="105000"/>
              </a:lnSpc>
              <a:spcBef>
                <a:spcPts val="0"/>
              </a:spcBef>
              <a:spcAft>
                <a:spcPts val="0"/>
              </a:spcAft>
              <a:buClrTx/>
              <a:buSzTx/>
              <a:buFont typeface="Open Sans" panose="020B0606030504020204" pitchFamily="34" charset="0"/>
              <a:buNone/>
              <a:tabLst/>
              <a:defRPr sz="4000" b="1" i="1" baseline="0">
                <a:solidFill>
                  <a:srgbClr val="ADCFF1"/>
                </a:solidFill>
              </a:defRPr>
            </a:lvl1pPr>
            <a:lvl2pPr marL="0" indent="0">
              <a:spcBef>
                <a:spcPts val="1800"/>
              </a:spcBef>
              <a:buFont typeface="Open Sans" panose="020B0606030504020204" pitchFamily="34" charset="0"/>
              <a:buChar char="​"/>
              <a:defRPr>
                <a:solidFill>
                  <a:srgbClr val="ADCFF1"/>
                </a:solidFill>
              </a:defRPr>
            </a:lvl2pPr>
          </a:lstStyle>
          <a:p>
            <a:pPr marL="0" marR="0" lvl="0" indent="0" algn="l" defTabSz="914400" rtl="0" eaLnBrk="1" fontAlgn="auto" latinLnBrk="0" hangingPunct="1">
              <a:lnSpc>
                <a:spcPct val="105000"/>
              </a:lnSpc>
              <a:spcBef>
                <a:spcPts val="0"/>
              </a:spcBef>
              <a:spcAft>
                <a:spcPts val="0"/>
              </a:spcAft>
              <a:buClrTx/>
              <a:buSzTx/>
              <a:buFont typeface="Open Sans" panose="020B0606030504020204" pitchFamily="34" charset="0"/>
              <a:buChar char="​"/>
              <a:tabLst/>
              <a:defRPr/>
            </a:pPr>
            <a:r>
              <a:rPr lang="da-DK" dirty="0"/>
              <a:t>Insert quotation text in several lines. Insert name or source: Click ENTER for new line, click TAB, insert name/source</a:t>
            </a:r>
            <a:endParaRPr lang="da-DK"/>
          </a:p>
          <a:p>
            <a:pPr lvl="1"/>
            <a:r>
              <a:rPr lang="da-DK" dirty="0"/>
              <a:t>Second level</a:t>
            </a:r>
            <a:endParaRPr lang="da-DK"/>
          </a:p>
        </p:txBody>
      </p:sp>
      <p:sp>
        <p:nvSpPr>
          <p:cNvPr id="16" name="Freeform 5"/>
          <p:cNvSpPr>
            <a:spLocks noEditPoints="1"/>
          </p:cNvSpPr>
          <p:nvPr userDrawn="1"/>
        </p:nvSpPr>
        <p:spPr bwMode="auto">
          <a:xfrm>
            <a:off x="1318260" y="414526"/>
            <a:ext cx="1871662" cy="1364481"/>
          </a:xfrm>
          <a:custGeom>
            <a:avLst/>
            <a:gdLst>
              <a:gd name="T0" fmla="*/ 492 w 2288"/>
              <a:gd name="T1" fmla="*/ 0 h 1668"/>
              <a:gd name="T2" fmla="*/ 1077 w 2288"/>
              <a:gd name="T3" fmla="*/ 0 h 1668"/>
              <a:gd name="T4" fmla="*/ 483 w 2288"/>
              <a:gd name="T5" fmla="*/ 1668 h 1668"/>
              <a:gd name="T6" fmla="*/ 0 w 2288"/>
              <a:gd name="T7" fmla="*/ 1668 h 1668"/>
              <a:gd name="T8" fmla="*/ 492 w 2288"/>
              <a:gd name="T9" fmla="*/ 0 h 1668"/>
              <a:gd name="T10" fmla="*/ 492 w 2288"/>
              <a:gd name="T11" fmla="*/ 0 h 1668"/>
              <a:gd name="T12" fmla="*/ 1699 w 2288"/>
              <a:gd name="T13" fmla="*/ 0 h 1668"/>
              <a:gd name="T14" fmla="*/ 2288 w 2288"/>
              <a:gd name="T15" fmla="*/ 0 h 1668"/>
              <a:gd name="T16" fmla="*/ 1597 w 2288"/>
              <a:gd name="T17" fmla="*/ 1668 h 1668"/>
              <a:gd name="T18" fmla="*/ 1110 w 2288"/>
              <a:gd name="T19" fmla="*/ 1668 h 1668"/>
              <a:gd name="T20" fmla="*/ 1699 w 2288"/>
              <a:gd name="T21" fmla="*/ 0 h 1668"/>
              <a:gd name="T22" fmla="*/ 1699 w 2288"/>
              <a:gd name="T23" fmla="*/ 0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8" h="1668">
                <a:moveTo>
                  <a:pt x="492" y="0"/>
                </a:moveTo>
                <a:lnTo>
                  <a:pt x="1077" y="0"/>
                </a:lnTo>
                <a:lnTo>
                  <a:pt x="483" y="1668"/>
                </a:lnTo>
                <a:lnTo>
                  <a:pt x="0" y="1668"/>
                </a:lnTo>
                <a:lnTo>
                  <a:pt x="492" y="0"/>
                </a:lnTo>
                <a:lnTo>
                  <a:pt x="492" y="0"/>
                </a:lnTo>
                <a:close/>
                <a:moveTo>
                  <a:pt x="1699" y="0"/>
                </a:moveTo>
                <a:lnTo>
                  <a:pt x="2288" y="0"/>
                </a:lnTo>
                <a:lnTo>
                  <a:pt x="1597" y="1668"/>
                </a:lnTo>
                <a:lnTo>
                  <a:pt x="1110" y="1668"/>
                </a:lnTo>
                <a:lnTo>
                  <a:pt x="1699" y="0"/>
                </a:lnTo>
                <a:lnTo>
                  <a:pt x="1699" y="0"/>
                </a:lnTo>
                <a:close/>
              </a:path>
            </a:pathLst>
          </a:custGeom>
          <a:solidFill>
            <a:srgbClr val="AECE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ADCFF1"/>
          </a:solidFill>
          <a:ln>
            <a:noFill/>
          </a:ln>
          <a:extLst/>
        </p:spPr>
        <p:txBody>
          <a:bodyPr vert="horz" wrap="square" lIns="91440" tIns="45720" rIns="91440" bIns="45720" numCol="1" anchor="t" anchorCtr="0" compatLnSpc="1">
            <a:prstTxWarp prst="textNoShape">
              <a:avLst/>
            </a:prstTxWarp>
          </a:bodyPr>
          <a:lstStyle/>
          <a:p>
            <a:r>
              <a:rPr lang="da-DK" dirty="0"/>
              <a:t> </a:t>
            </a:r>
          </a:p>
        </p:txBody>
      </p:sp>
      <p:sp>
        <p:nvSpPr>
          <p:cNvPr id="2" name="Date Placeholder 1" hidden="1"/>
          <p:cNvSpPr>
            <a:spLocks noGrp="1"/>
          </p:cNvSpPr>
          <p:nvPr>
            <p:ph type="dt" sz="half" idx="14"/>
          </p:nvPr>
        </p:nvSpPr>
        <p:spPr>
          <a:xfrm>
            <a:off x="0" y="6912000"/>
            <a:ext cx="0" cy="0"/>
          </a:xfrm>
        </p:spPr>
        <p:txBody>
          <a:bodyPr/>
          <a:lstStyle/>
          <a:p>
            <a:r>
              <a:rPr lang="da-DK" dirty="0"/>
              <a:t>23-11-2016</a:t>
            </a:r>
          </a:p>
        </p:txBody>
      </p:sp>
      <p:sp>
        <p:nvSpPr>
          <p:cNvPr id="6" name="FLD_Footer"/>
          <p:cNvSpPr>
            <a:spLocks noGrp="1"/>
          </p:cNvSpPr>
          <p:nvPr>
            <p:ph type="ftr" sz="quarter" idx="15"/>
          </p:nvPr>
        </p:nvSpPr>
        <p:spPr/>
        <p:txBody>
          <a:bodyPr/>
          <a:lstStyle>
            <a:lvl1pPr>
              <a:defRPr>
                <a:solidFill>
                  <a:srgbClr val="ADCFF1"/>
                </a:solidFill>
              </a:defRPr>
            </a:lvl1pPr>
          </a:lstStyle>
          <a:p>
            <a:endParaRPr lang="da-DK" dirty="0"/>
          </a:p>
        </p:txBody>
      </p:sp>
      <p:sp>
        <p:nvSpPr>
          <p:cNvPr id="11" name="Slide Number Placeholder 10"/>
          <p:cNvSpPr>
            <a:spLocks noGrp="1"/>
          </p:cNvSpPr>
          <p:nvPr>
            <p:ph type="sldNum" sz="quarter" idx="16"/>
          </p:nvPr>
        </p:nvSpPr>
        <p:spPr/>
        <p:txBody>
          <a:bodyPr/>
          <a:lstStyle>
            <a:lvl1pPr>
              <a:defRPr>
                <a:solidFill>
                  <a:srgbClr val="ADCFF1"/>
                </a:solidFill>
              </a:defRPr>
            </a:lvl1pPr>
          </a:lstStyle>
          <a:p>
            <a:fld id="{45D37B1E-C366-494F-A587-962AD9AABC83}" type="slidenum">
              <a:rPr lang="da-DK" smtClean="0"/>
              <a:pPr/>
              <a:t>‹#›</a:t>
            </a:fld>
            <a:endParaRPr lang="da-DK" dirty="0"/>
          </a:p>
        </p:txBody>
      </p:sp>
    </p:spTree>
    <p:extLst>
      <p:ext uri="{BB962C8B-B14F-4D97-AF65-F5344CB8AC3E}">
        <p14:creationId xmlns:p14="http://schemas.microsoft.com/office/powerpoint/2010/main" val="64520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II">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ADCFF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r>
              <a:rPr lang="da-DK" dirty="0"/>
              <a:t>23-11-2016</a:t>
            </a:r>
          </a:p>
        </p:txBody>
      </p:sp>
      <p:sp>
        <p:nvSpPr>
          <p:cNvPr id="4" name="FLD_Footer"/>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a:pPr/>
              <a:t>‹#›</a:t>
            </a:fld>
            <a:endParaRPr lang="da-DK" dirty="0"/>
          </a:p>
        </p:txBody>
      </p:sp>
      <p:sp>
        <p:nvSpPr>
          <p:cNvPr id="7" name="Text Placeholder 6"/>
          <p:cNvSpPr>
            <a:spLocks noGrp="1"/>
          </p:cNvSpPr>
          <p:nvPr>
            <p:ph type="body" sz="quarter" idx="13" hasCustomPrompt="1"/>
          </p:nvPr>
        </p:nvSpPr>
        <p:spPr>
          <a:xfrm>
            <a:off x="3395662" y="1304690"/>
            <a:ext cx="8097838" cy="4705813"/>
          </a:xfrm>
        </p:spPr>
        <p:txBody>
          <a:bodyPr/>
          <a:lstStyle>
            <a:lvl1pPr marL="0" indent="0">
              <a:lnSpc>
                <a:spcPct val="105000"/>
              </a:lnSpc>
              <a:buFont typeface="Open Sans" panose="020B0606030504020204" pitchFamily="34" charset="0"/>
              <a:buChar char="​"/>
              <a:defRPr sz="4000" b="1" i="1"/>
            </a:lvl1pPr>
            <a:lvl2pPr marL="0" indent="0">
              <a:spcBef>
                <a:spcPts val="1800"/>
              </a:spcBef>
              <a:buFont typeface="Open Sans" panose="020B0606030504020204" pitchFamily="34" charset="0"/>
              <a:buChar char="​"/>
              <a:defRPr/>
            </a:lvl2pPr>
          </a:lstStyle>
          <a:p>
            <a:pPr lvl="0"/>
            <a:r>
              <a:rPr lang="da-DK" dirty="0"/>
              <a:t>Insert quotation text in several lines. Insert name or source: Click ENTER for new line, click TAB, insert name/source</a:t>
            </a:r>
            <a:endParaRPr lang="da-DK"/>
          </a:p>
          <a:p>
            <a:pPr lvl="1"/>
            <a:r>
              <a:rPr lang="da-DK" dirty="0"/>
              <a:t>Second level</a:t>
            </a:r>
            <a:endParaRPr lang="da-DK"/>
          </a:p>
        </p:txBody>
      </p:sp>
      <p:sp>
        <p:nvSpPr>
          <p:cNvPr id="10" name="Freeform 5"/>
          <p:cNvSpPr>
            <a:spLocks noEditPoints="1"/>
          </p:cNvSpPr>
          <p:nvPr userDrawn="1"/>
        </p:nvSpPr>
        <p:spPr bwMode="auto">
          <a:xfrm>
            <a:off x="1318260" y="414526"/>
            <a:ext cx="1871662" cy="1364481"/>
          </a:xfrm>
          <a:custGeom>
            <a:avLst/>
            <a:gdLst>
              <a:gd name="T0" fmla="*/ 492 w 2288"/>
              <a:gd name="T1" fmla="*/ 0 h 1668"/>
              <a:gd name="T2" fmla="*/ 1077 w 2288"/>
              <a:gd name="T3" fmla="*/ 0 h 1668"/>
              <a:gd name="T4" fmla="*/ 483 w 2288"/>
              <a:gd name="T5" fmla="*/ 1668 h 1668"/>
              <a:gd name="T6" fmla="*/ 0 w 2288"/>
              <a:gd name="T7" fmla="*/ 1668 h 1668"/>
              <a:gd name="T8" fmla="*/ 492 w 2288"/>
              <a:gd name="T9" fmla="*/ 0 h 1668"/>
              <a:gd name="T10" fmla="*/ 492 w 2288"/>
              <a:gd name="T11" fmla="*/ 0 h 1668"/>
              <a:gd name="T12" fmla="*/ 1699 w 2288"/>
              <a:gd name="T13" fmla="*/ 0 h 1668"/>
              <a:gd name="T14" fmla="*/ 2288 w 2288"/>
              <a:gd name="T15" fmla="*/ 0 h 1668"/>
              <a:gd name="T16" fmla="*/ 1597 w 2288"/>
              <a:gd name="T17" fmla="*/ 1668 h 1668"/>
              <a:gd name="T18" fmla="*/ 1110 w 2288"/>
              <a:gd name="T19" fmla="*/ 1668 h 1668"/>
              <a:gd name="T20" fmla="*/ 1699 w 2288"/>
              <a:gd name="T21" fmla="*/ 0 h 1668"/>
              <a:gd name="T22" fmla="*/ 1699 w 2288"/>
              <a:gd name="T23" fmla="*/ 0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8" h="1668">
                <a:moveTo>
                  <a:pt x="492" y="0"/>
                </a:moveTo>
                <a:lnTo>
                  <a:pt x="1077" y="0"/>
                </a:lnTo>
                <a:lnTo>
                  <a:pt x="483" y="1668"/>
                </a:lnTo>
                <a:lnTo>
                  <a:pt x="0" y="1668"/>
                </a:lnTo>
                <a:lnTo>
                  <a:pt x="492" y="0"/>
                </a:lnTo>
                <a:lnTo>
                  <a:pt x="492" y="0"/>
                </a:lnTo>
                <a:close/>
                <a:moveTo>
                  <a:pt x="1699" y="0"/>
                </a:moveTo>
                <a:lnTo>
                  <a:pt x="2288" y="0"/>
                </a:lnTo>
                <a:lnTo>
                  <a:pt x="1597" y="1668"/>
                </a:lnTo>
                <a:lnTo>
                  <a:pt x="1110" y="1668"/>
                </a:lnTo>
                <a:lnTo>
                  <a:pt x="1699" y="0"/>
                </a:lnTo>
                <a:lnTo>
                  <a:pt x="1699"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a:p>
        </p:txBody>
      </p:sp>
      <p:sp>
        <p:nvSpPr>
          <p:cNvPr id="11"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006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da-DK" dirty="0"/>
              <a:t> </a:t>
            </a:r>
          </a:p>
        </p:txBody>
      </p:sp>
    </p:spTree>
    <p:extLst>
      <p:ext uri="{BB962C8B-B14F-4D97-AF65-F5344CB8AC3E}">
        <p14:creationId xmlns:p14="http://schemas.microsoft.com/office/powerpoint/2010/main" val="183643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tekst + note">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a:xfrm>
            <a:off x="0" y="6912000"/>
            <a:ext cx="0" cy="0"/>
          </a:xfrm>
        </p:spPr>
        <p:txBody>
          <a:bodyPr/>
          <a:lstStyle>
            <a:lvl1pPr>
              <a:defRPr sz="100">
                <a:noFill/>
              </a:defRPr>
            </a:lvl1pPr>
          </a:lstStyle>
          <a:p>
            <a:r>
              <a:rPr lang="da-DK" dirty="0"/>
              <a:t>23-11-2016</a:t>
            </a:r>
          </a:p>
        </p:txBody>
      </p:sp>
      <p:sp>
        <p:nvSpPr>
          <p:cNvPr id="4" name="FLD_Footer"/>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a:pPr/>
              <a:t>‹#›</a:t>
            </a:fld>
            <a:endParaRPr lang="da-DK" dirty="0"/>
          </a:p>
        </p:txBody>
      </p:sp>
      <p:sp>
        <p:nvSpPr>
          <p:cNvPr id="8" name="Text Placeholder 7"/>
          <p:cNvSpPr>
            <a:spLocks noGrp="1"/>
          </p:cNvSpPr>
          <p:nvPr>
            <p:ph type="body" sz="quarter" idx="13" hasCustomPrompt="1"/>
          </p:nvPr>
        </p:nvSpPr>
        <p:spPr>
          <a:xfrm>
            <a:off x="693738" y="2376126"/>
            <a:ext cx="2676479" cy="2057761"/>
          </a:xfrm>
        </p:spPr>
        <p:txBody>
          <a:bodyPr/>
          <a:lstStyle>
            <a:lvl1pPr marL="0" marR="0" indent="0" algn="l" defTabSz="914400" rtl="0" eaLnBrk="1" fontAlgn="auto" latinLnBrk="0" hangingPunct="1">
              <a:lnSpc>
                <a:spcPct val="95000"/>
              </a:lnSpc>
              <a:spcBef>
                <a:spcPts val="0"/>
              </a:spcBef>
              <a:spcAft>
                <a:spcPts val="0"/>
              </a:spcAft>
              <a:buClrTx/>
              <a:buSzTx/>
              <a:buFont typeface="Open Sans" panose="020B0606030504020204" pitchFamily="34" charset="0"/>
              <a:buNone/>
              <a:tabLst/>
              <a:defRPr sz="1800" b="1" baseline="0"/>
            </a:lvl1pPr>
            <a:lvl2pPr marL="288000" indent="-288000">
              <a:lnSpc>
                <a:spcPct val="95000"/>
              </a:lnSpc>
              <a:buFont typeface="Corbel" panose="020B0503020204020204" pitchFamily="34" charset="0"/>
              <a:buChar char="—"/>
              <a:defRPr sz="1800"/>
            </a:lvl2pPr>
            <a:lvl3pPr marL="540000" indent="-252000">
              <a:lnSpc>
                <a:spcPct val="95000"/>
              </a:lnSpc>
              <a:buFont typeface="Symbol" panose="05050102010706020507" pitchFamily="18" charset="2"/>
              <a:buChar char="·"/>
              <a:defRPr sz="1800"/>
            </a:lvl3pPr>
            <a:lvl4pPr marL="792000" indent="-252000">
              <a:lnSpc>
                <a:spcPct val="95000"/>
              </a:lnSpc>
              <a:buFont typeface="Arial" panose="020B0604020202020204" pitchFamily="34" charset="0"/>
              <a:buChar char="‒"/>
              <a:defRPr sz="1800"/>
            </a:lvl4pPr>
            <a:lvl5pPr marL="1044000" indent="-252000">
              <a:lnSpc>
                <a:spcPct val="95000"/>
              </a:lnSpc>
              <a:buFont typeface="Symbol" panose="05050102010706020507" pitchFamily="18" charset="2"/>
              <a:buChar char="·"/>
              <a:defRPr sz="1800"/>
            </a:lvl5pPr>
            <a:lvl6pPr>
              <a:lnSpc>
                <a:spcPct val="95000"/>
              </a:lnSpc>
              <a:defRPr sz="1800"/>
            </a:lvl6pPr>
            <a:lvl7pPr>
              <a:lnSpc>
                <a:spcPct val="95000"/>
              </a:lnSpc>
              <a:defRPr sz="1800"/>
            </a:lvl7pPr>
            <a:lvl8pPr>
              <a:lnSpc>
                <a:spcPct val="95000"/>
              </a:lnSpc>
              <a:defRPr sz="1800"/>
            </a:lvl8pPr>
            <a:lvl9pPr>
              <a:lnSpc>
                <a:spcPct val="95000"/>
              </a:lnSpc>
              <a:defRPr sz="1800"/>
            </a:lvl9pPr>
          </a:lstStyle>
          <a:p>
            <a:pPr marL="0" marR="0" lvl="0" indent="0" algn="l" defTabSz="914400" rtl="0" eaLnBrk="1" fontAlgn="auto" latinLnBrk="0" hangingPunct="1">
              <a:lnSpc>
                <a:spcPct val="95000"/>
              </a:lnSpc>
              <a:spcBef>
                <a:spcPts val="0"/>
              </a:spcBef>
              <a:spcAft>
                <a:spcPts val="0"/>
              </a:spcAft>
              <a:buClrTx/>
              <a:buSzTx/>
              <a:buFont typeface="Open Sans" panose="020B0606030504020204" pitchFamily="34" charset="0"/>
              <a:buChar char="​"/>
              <a:tabLst/>
              <a:defRPr/>
            </a:pPr>
            <a:r>
              <a:rPr lang="da-DK" dirty="0"/>
              <a:t>Click to add chart text</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10" name="Text Placeholder 9"/>
          <p:cNvSpPr>
            <a:spLocks noGrp="1"/>
          </p:cNvSpPr>
          <p:nvPr>
            <p:ph type="body" sz="quarter" idx="14" hasCustomPrompt="1"/>
          </p:nvPr>
        </p:nvSpPr>
        <p:spPr>
          <a:xfrm>
            <a:off x="693737" y="4433887"/>
            <a:ext cx="2700337" cy="1575135"/>
          </a:xfrm>
        </p:spPr>
        <p:txBody>
          <a:bodyPr anchor="b" anchorCtr="0"/>
          <a:lstStyle>
            <a:lvl1pPr marL="0" indent="0">
              <a:lnSpc>
                <a:spcPct val="97000"/>
              </a:lnSpc>
              <a:buFontTx/>
              <a:buNone/>
              <a:defRPr sz="1600" baseline="0"/>
            </a:lvl1pPr>
            <a:lvl2pPr marL="0" indent="0">
              <a:buFontTx/>
              <a:buNone/>
              <a:defRPr sz="1600"/>
            </a:lvl2pPr>
            <a:lvl3pPr marL="0" indent="0">
              <a:buFontTx/>
              <a:buNone/>
              <a:defRPr sz="1600"/>
            </a:lvl3pPr>
            <a:lvl4pPr marL="972000" indent="0">
              <a:buFontTx/>
              <a:buNone/>
              <a:defRPr sz="1600"/>
            </a:lvl4pPr>
            <a:lvl5pPr marL="1224000" indent="0">
              <a:buFontTx/>
              <a:buNone/>
              <a:defRPr sz="1600"/>
            </a:lvl5pPr>
          </a:lstStyle>
          <a:p>
            <a:pPr lvl="0"/>
            <a:r>
              <a:rPr lang="da-DK" dirty="0"/>
              <a:t>Click to add note text</a:t>
            </a:r>
            <a:endParaRPr lang="da-DK"/>
          </a:p>
        </p:txBody>
      </p:sp>
      <p:sp>
        <p:nvSpPr>
          <p:cNvPr id="12" name="Content Placeholder 11"/>
          <p:cNvSpPr>
            <a:spLocks noGrp="1"/>
          </p:cNvSpPr>
          <p:nvPr>
            <p:ph sz="quarter" idx="15" hasCustomPrompt="1"/>
          </p:nvPr>
        </p:nvSpPr>
        <p:spPr>
          <a:xfrm>
            <a:off x="3394074" y="1409699"/>
            <a:ext cx="8099424" cy="4550461"/>
          </a:xfrm>
        </p:spPr>
        <p:txBody>
          <a:bodyPr/>
          <a:lstStyle>
            <a:lvl1pPr>
              <a:defRPr/>
            </a:lvl1pPr>
          </a:lstStyle>
          <a:p>
            <a:pPr lvl="0"/>
            <a:r>
              <a:rPr lang="da-DK" dirty="0"/>
              <a:t>Insert chart</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6" name="Title 5"/>
          <p:cNvSpPr>
            <a:spLocks noGrp="1"/>
          </p:cNvSpPr>
          <p:nvPr>
            <p:ph type="title" hasCustomPrompt="1"/>
          </p:nvPr>
        </p:nvSpPr>
        <p:spPr/>
        <p:txBody>
          <a:bodyPr/>
          <a:lstStyle>
            <a:lvl1pPr>
              <a:defRPr/>
            </a:lvl1pPr>
          </a:lstStyle>
          <a:p>
            <a:r>
              <a:rPr lang="da-DK" dirty="0"/>
              <a:t>Click to add title in max 1 line</a:t>
            </a:r>
            <a:endParaRPr lang="da-DK" noProof="0" dirty="0"/>
          </a:p>
        </p:txBody>
      </p:sp>
    </p:spTree>
    <p:extLst>
      <p:ext uri="{BB962C8B-B14F-4D97-AF65-F5344CB8AC3E}">
        <p14:creationId xmlns:p14="http://schemas.microsoft.com/office/powerpoint/2010/main" val="2258055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ontent + note">
    <p:spTree>
      <p:nvGrpSpPr>
        <p:cNvPr id="1" name=""/>
        <p:cNvGrpSpPr/>
        <p:nvPr/>
      </p:nvGrpSpPr>
      <p:grpSpPr>
        <a:xfrm>
          <a:off x="0" y="0"/>
          <a:ext cx="0" cy="0"/>
          <a:chOff x="0" y="0"/>
          <a:chExt cx="0" cy="0"/>
        </a:xfrm>
      </p:grpSpPr>
      <p:sp>
        <p:nvSpPr>
          <p:cNvPr id="12" name="Content Placeholder 2"/>
          <p:cNvSpPr>
            <a:spLocks noGrp="1"/>
          </p:cNvSpPr>
          <p:nvPr>
            <p:ph sz="quarter" idx="15" hasCustomPrompt="1"/>
          </p:nvPr>
        </p:nvSpPr>
        <p:spPr>
          <a:xfrm>
            <a:off x="693737" y="1409699"/>
            <a:ext cx="10799761" cy="4032251"/>
          </a:xfrm>
        </p:spPr>
        <p:txBody>
          <a:bodyPr/>
          <a:lstStyle>
            <a:lvl1pPr>
              <a:defRPr/>
            </a:lvl1pPr>
          </a:lstStyle>
          <a:p>
            <a:pPr lvl="0"/>
            <a:r>
              <a:rPr lang="da-DK" dirty="0"/>
              <a:t>Insert chart or table</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r>
              <a:rPr lang="da-DK" dirty="0"/>
              <a:t>23-11-2016</a:t>
            </a:r>
          </a:p>
        </p:txBody>
      </p:sp>
      <p:sp>
        <p:nvSpPr>
          <p:cNvPr id="4" name="FLD_Footer"/>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a:pPr/>
              <a:t>‹#›</a:t>
            </a:fld>
            <a:endParaRPr lang="da-DK" dirty="0"/>
          </a:p>
        </p:txBody>
      </p:sp>
      <p:sp>
        <p:nvSpPr>
          <p:cNvPr id="10" name="Text Placeholder 9"/>
          <p:cNvSpPr>
            <a:spLocks noGrp="1"/>
          </p:cNvSpPr>
          <p:nvPr>
            <p:ph type="body" sz="quarter" idx="14" hasCustomPrompt="1"/>
          </p:nvPr>
        </p:nvSpPr>
        <p:spPr>
          <a:xfrm>
            <a:off x="693738" y="5531239"/>
            <a:ext cx="10799762" cy="540697"/>
          </a:xfrm>
        </p:spPr>
        <p:txBody>
          <a:bodyPr anchor="t" anchorCtr="0"/>
          <a:lstStyle>
            <a:lvl1pPr marL="0" indent="0">
              <a:lnSpc>
                <a:spcPct val="97000"/>
              </a:lnSpc>
              <a:buFontTx/>
              <a:buNone/>
              <a:defRPr sz="1600" baseline="0"/>
            </a:lvl1pPr>
            <a:lvl2pPr marL="0" indent="0">
              <a:buFontTx/>
              <a:buNone/>
              <a:defRPr sz="1600"/>
            </a:lvl2pPr>
            <a:lvl3pPr marL="0" indent="0">
              <a:buFontTx/>
              <a:buNone/>
              <a:defRPr sz="1600"/>
            </a:lvl3pPr>
            <a:lvl4pPr marL="972000" indent="0">
              <a:buFontTx/>
              <a:buNone/>
              <a:defRPr sz="1600"/>
            </a:lvl4pPr>
            <a:lvl5pPr marL="1224000" indent="0">
              <a:buFontTx/>
              <a:buNone/>
              <a:defRPr sz="1600"/>
            </a:lvl5pPr>
          </a:lstStyle>
          <a:p>
            <a:pPr lvl="0"/>
            <a:r>
              <a:rPr lang="da-DK" dirty="0"/>
              <a:t>Click to add note text</a:t>
            </a:r>
            <a:endParaRPr lang="da-DK"/>
          </a:p>
        </p:txBody>
      </p:sp>
      <p:sp>
        <p:nvSpPr>
          <p:cNvPr id="6" name="Title 5"/>
          <p:cNvSpPr>
            <a:spLocks noGrp="1"/>
          </p:cNvSpPr>
          <p:nvPr>
            <p:ph type="title" hasCustomPrompt="1"/>
          </p:nvPr>
        </p:nvSpPr>
        <p:spPr/>
        <p:txBody>
          <a:bodyPr/>
          <a:lstStyle>
            <a:lvl1pPr>
              <a:defRPr/>
            </a:lvl1pPr>
          </a:lstStyle>
          <a:p>
            <a:r>
              <a:rPr lang="da-DK" dirty="0"/>
              <a:t>Click to add title in max 1 line</a:t>
            </a:r>
            <a:endParaRPr lang="da-DK" noProof="0" dirty="0"/>
          </a:p>
        </p:txBody>
      </p:sp>
    </p:spTree>
    <p:extLst>
      <p:ext uri="{BB962C8B-B14F-4D97-AF65-F5344CB8AC3E}">
        <p14:creationId xmlns:p14="http://schemas.microsoft.com/office/powerpoint/2010/main" val="3501748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content + note, lightblue">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ADCFF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2" name="Content Placeholder 2"/>
          <p:cNvSpPr>
            <a:spLocks noGrp="1"/>
          </p:cNvSpPr>
          <p:nvPr>
            <p:ph sz="quarter" idx="15" hasCustomPrompt="1"/>
          </p:nvPr>
        </p:nvSpPr>
        <p:spPr>
          <a:xfrm>
            <a:off x="693737" y="1409699"/>
            <a:ext cx="10799761" cy="4032251"/>
          </a:xfrm>
        </p:spPr>
        <p:txBody>
          <a:bodyPr/>
          <a:lstStyle>
            <a:lvl1pPr>
              <a:defRPr/>
            </a:lvl1pPr>
          </a:lstStyle>
          <a:p>
            <a:pPr lvl="0"/>
            <a:r>
              <a:rPr lang="da-DK" dirty="0"/>
              <a:t>Insert chart or table</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r>
              <a:rPr lang="da-DK" dirty="0"/>
              <a:t>23-11-2016</a:t>
            </a:r>
          </a:p>
        </p:txBody>
      </p:sp>
      <p:sp>
        <p:nvSpPr>
          <p:cNvPr id="4" name="FLD_Footer"/>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a:pPr/>
              <a:t>‹#›</a:t>
            </a:fld>
            <a:endParaRPr lang="da-DK" dirty="0"/>
          </a:p>
        </p:txBody>
      </p:sp>
      <p:sp>
        <p:nvSpPr>
          <p:cNvPr id="10" name="Text Placeholder 9"/>
          <p:cNvSpPr>
            <a:spLocks noGrp="1"/>
          </p:cNvSpPr>
          <p:nvPr>
            <p:ph type="body" sz="quarter" idx="14" hasCustomPrompt="1"/>
          </p:nvPr>
        </p:nvSpPr>
        <p:spPr>
          <a:xfrm>
            <a:off x="693738" y="5531239"/>
            <a:ext cx="10799762" cy="540697"/>
          </a:xfrm>
        </p:spPr>
        <p:txBody>
          <a:bodyPr anchor="t" anchorCtr="0"/>
          <a:lstStyle>
            <a:lvl1pPr marL="0" indent="0">
              <a:lnSpc>
                <a:spcPct val="97000"/>
              </a:lnSpc>
              <a:buFontTx/>
              <a:buNone/>
              <a:defRPr sz="1600" baseline="0"/>
            </a:lvl1pPr>
            <a:lvl2pPr marL="0" indent="0">
              <a:buFontTx/>
              <a:buNone/>
              <a:defRPr sz="1600"/>
            </a:lvl2pPr>
            <a:lvl3pPr marL="0" indent="0">
              <a:buFontTx/>
              <a:buNone/>
              <a:defRPr sz="1600"/>
            </a:lvl3pPr>
            <a:lvl4pPr marL="972000" indent="0">
              <a:buFontTx/>
              <a:buNone/>
              <a:defRPr sz="1600"/>
            </a:lvl4pPr>
            <a:lvl5pPr marL="1224000" indent="0">
              <a:buFontTx/>
              <a:buNone/>
              <a:defRPr sz="1600"/>
            </a:lvl5pPr>
          </a:lstStyle>
          <a:p>
            <a:pPr lvl="0"/>
            <a:r>
              <a:rPr lang="da-DK" dirty="0"/>
              <a:t>Click to add note text</a:t>
            </a:r>
            <a:endParaRPr lang="da-DK"/>
          </a:p>
        </p:txBody>
      </p:sp>
      <p:sp>
        <p:nvSpPr>
          <p:cNvPr id="6" name="Title 5"/>
          <p:cNvSpPr>
            <a:spLocks noGrp="1"/>
          </p:cNvSpPr>
          <p:nvPr>
            <p:ph type="title" hasCustomPrompt="1"/>
          </p:nvPr>
        </p:nvSpPr>
        <p:spPr/>
        <p:txBody>
          <a:bodyPr/>
          <a:lstStyle>
            <a:lvl1pPr>
              <a:defRPr/>
            </a:lvl1pPr>
          </a:lstStyle>
          <a:p>
            <a:r>
              <a:rPr lang="da-DK" dirty="0"/>
              <a:t>Click to add title in max 1 line</a:t>
            </a:r>
          </a:p>
        </p:txBody>
      </p:sp>
      <p:sp>
        <p:nvSpPr>
          <p:cNvPr id="11"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006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da-DK" dirty="0"/>
              <a:t> </a:t>
            </a:r>
          </a:p>
        </p:txBody>
      </p:sp>
    </p:spTree>
    <p:extLst>
      <p:ext uri="{BB962C8B-B14F-4D97-AF65-F5344CB8AC3E}">
        <p14:creationId xmlns:p14="http://schemas.microsoft.com/office/powerpoint/2010/main" val="897364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images">
    <p:spTree>
      <p:nvGrpSpPr>
        <p:cNvPr id="1" name=""/>
        <p:cNvGrpSpPr/>
        <p:nvPr/>
      </p:nvGrpSpPr>
      <p:grpSpPr>
        <a:xfrm>
          <a:off x="0" y="0"/>
          <a:ext cx="0" cy="0"/>
          <a:chOff x="0" y="0"/>
          <a:chExt cx="0" cy="0"/>
        </a:xfrm>
      </p:grpSpPr>
      <p:sp>
        <p:nvSpPr>
          <p:cNvPr id="12"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r>
              <a:rPr lang="da-DK" dirty="0"/>
              <a:t>23-11-2016</a:t>
            </a:r>
          </a:p>
        </p:txBody>
      </p:sp>
      <p:sp>
        <p:nvSpPr>
          <p:cNvPr id="4" name="FLD_Footer"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5" name="Slide Number Placeholder 4" hidden="1"/>
          <p:cNvSpPr>
            <a:spLocks noGrp="1"/>
          </p:cNvSpPr>
          <p:nvPr>
            <p:ph type="sldNum" sz="quarter" idx="12"/>
          </p:nvPr>
        </p:nvSpPr>
        <p:spPr>
          <a:xfrm>
            <a:off x="0" y="6912000"/>
            <a:ext cx="0" cy="0"/>
          </a:xfrm>
        </p:spPr>
        <p:txBody>
          <a:bodyPr/>
          <a:lstStyle>
            <a:lvl1pPr>
              <a:defRPr sz="100">
                <a:noFill/>
              </a:defRPr>
            </a:lvl1pPr>
          </a:lstStyle>
          <a:p>
            <a:fld id="{45D37B1E-C366-494F-A587-962AD9AABC83}" type="slidenum">
              <a:rPr lang="da-DK" smtClean="0"/>
              <a:pPr/>
              <a:t>‹#›</a:t>
            </a:fld>
            <a:endParaRPr lang="da-DK" dirty="0"/>
          </a:p>
        </p:txBody>
      </p:sp>
      <p:sp>
        <p:nvSpPr>
          <p:cNvPr id="8" name="Picture Placeholder 1"/>
          <p:cNvSpPr>
            <a:spLocks noGrp="1"/>
          </p:cNvSpPr>
          <p:nvPr>
            <p:ph type="pic" sz="quarter" idx="13" hasCustomPrompt="1"/>
          </p:nvPr>
        </p:nvSpPr>
        <p:spPr>
          <a:xfrm>
            <a:off x="-1" y="0"/>
            <a:ext cx="6094413" cy="6858000"/>
          </a:xfrm>
          <a:solidFill>
            <a:schemeClr val="bg1">
              <a:lumMod val="8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9" name="Picture Placeholder 2"/>
          <p:cNvSpPr>
            <a:spLocks noGrp="1"/>
          </p:cNvSpPr>
          <p:nvPr>
            <p:ph type="pic" sz="quarter" idx="14" hasCustomPrompt="1"/>
          </p:nvPr>
        </p:nvSpPr>
        <p:spPr>
          <a:xfrm>
            <a:off x="6094800" y="0"/>
            <a:ext cx="6094413" cy="6858000"/>
          </a:xfrm>
          <a:solidFill>
            <a:schemeClr val="bg1">
              <a:lumMod val="7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7" name="Title 6"/>
          <p:cNvSpPr>
            <a:spLocks noGrp="1"/>
          </p:cNvSpPr>
          <p:nvPr>
            <p:ph type="title" hasCustomPrompt="1"/>
          </p:nvPr>
        </p:nvSpPr>
        <p:spPr>
          <a:xfrm>
            <a:off x="656568" y="391028"/>
            <a:ext cx="5278565" cy="1285875"/>
          </a:xfrm>
        </p:spPr>
        <p:txBody>
          <a:bodyPr/>
          <a:lstStyle>
            <a:lvl1pPr>
              <a:defRPr>
                <a:solidFill>
                  <a:schemeClr val="bg1"/>
                </a:solidFill>
              </a:defRPr>
            </a:lvl1pPr>
          </a:lstStyle>
          <a:p>
            <a:r>
              <a:rPr lang="da-DK" dirty="0"/>
              <a:t>Click to add title in max 2 lines</a:t>
            </a:r>
            <a:endParaRPr lang="da-DK"/>
          </a:p>
        </p:txBody>
      </p:sp>
    </p:spTree>
    <p:extLst>
      <p:ext uri="{BB962C8B-B14F-4D97-AF65-F5344CB8AC3E}">
        <p14:creationId xmlns:p14="http://schemas.microsoft.com/office/powerpoint/2010/main" val="1234983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4" name="Background"/>
          <p:cNvSpPr/>
          <p:nvPr userDrawn="1"/>
        </p:nvSpPr>
        <p:spPr>
          <a:xfrm>
            <a:off x="0" y="0"/>
            <a:ext cx="12189600" cy="6858000"/>
          </a:xfrm>
          <a:prstGeom prst="rect">
            <a:avLst/>
          </a:prstGeom>
          <a:solidFill>
            <a:srgbClr val="006EB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0" name="Content Placeholder 2"/>
          <p:cNvSpPr>
            <a:spLocks noGrp="1"/>
          </p:cNvSpPr>
          <p:nvPr>
            <p:ph sz="quarter" idx="15" hasCustomPrompt="1"/>
          </p:nvPr>
        </p:nvSpPr>
        <p:spPr>
          <a:xfrm>
            <a:off x="693737" y="1920240"/>
            <a:ext cx="4698964" cy="4029710"/>
          </a:xfrm>
        </p:spPr>
        <p:txBody>
          <a:bodyPr/>
          <a:lstStyle>
            <a:lvl1pPr>
              <a:lnSpc>
                <a:spcPct val="95000"/>
              </a:lnSpc>
              <a:defRPr sz="1800">
                <a:solidFill>
                  <a:srgbClr val="ADCFF1"/>
                </a:solidFill>
              </a:defRPr>
            </a:lvl1pPr>
            <a:lvl2pPr>
              <a:lnSpc>
                <a:spcPct val="95000"/>
              </a:lnSpc>
              <a:defRPr sz="1800">
                <a:solidFill>
                  <a:srgbClr val="ADCFF1"/>
                </a:solidFill>
              </a:defRPr>
            </a:lvl2pPr>
            <a:lvl3pPr>
              <a:lnSpc>
                <a:spcPct val="95000"/>
              </a:lnSpc>
              <a:defRPr sz="1800">
                <a:solidFill>
                  <a:srgbClr val="ADCFF1"/>
                </a:solidFill>
              </a:defRPr>
            </a:lvl3pPr>
            <a:lvl4pPr>
              <a:lnSpc>
                <a:spcPct val="95000"/>
              </a:lnSpc>
              <a:defRPr sz="1800">
                <a:solidFill>
                  <a:srgbClr val="ADCFF1"/>
                </a:solidFill>
              </a:defRPr>
            </a:lvl4pPr>
            <a:lvl5pPr>
              <a:lnSpc>
                <a:spcPct val="95000"/>
              </a:lnSpc>
              <a:defRPr sz="1800">
                <a:solidFill>
                  <a:srgbClr val="ADCFF1"/>
                </a:solidFill>
              </a:defRPr>
            </a:lvl5pPr>
            <a:lvl6pPr>
              <a:lnSpc>
                <a:spcPct val="95000"/>
              </a:lnSpc>
              <a:defRPr sz="1800">
                <a:solidFill>
                  <a:srgbClr val="ADCFF1"/>
                </a:solidFill>
              </a:defRPr>
            </a:lvl6pPr>
            <a:lvl7pPr>
              <a:lnSpc>
                <a:spcPct val="95000"/>
              </a:lnSpc>
              <a:defRPr sz="1800">
                <a:solidFill>
                  <a:srgbClr val="ADCFF1"/>
                </a:solidFill>
              </a:defRPr>
            </a:lvl7pPr>
            <a:lvl8pPr>
              <a:lnSpc>
                <a:spcPct val="95000"/>
              </a:lnSpc>
              <a:defRPr sz="1800">
                <a:solidFill>
                  <a:srgbClr val="ADCFF1"/>
                </a:solidFill>
              </a:defRPr>
            </a:lvl8pPr>
            <a:lvl9pPr>
              <a:lnSpc>
                <a:spcPct val="95000"/>
              </a:lnSpc>
              <a:defRPr sz="1800">
                <a:solidFill>
                  <a:srgbClr val="ADCFF1"/>
                </a:solidFill>
              </a:defRPr>
            </a:lvl9pPr>
          </a:lstStyle>
          <a:p>
            <a:pPr lvl="0"/>
            <a:r>
              <a:rPr lang="da-DK" dirty="0"/>
              <a:t>Click to add chart</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9" name="Picture Placeholder 3"/>
          <p:cNvSpPr>
            <a:spLocks noGrp="1"/>
          </p:cNvSpPr>
          <p:nvPr>
            <p:ph type="pic" sz="quarter" idx="14" hasCustomPrompt="1"/>
          </p:nvPr>
        </p:nvSpPr>
        <p:spPr>
          <a:xfrm>
            <a:off x="6094800" y="0"/>
            <a:ext cx="6094413" cy="6858000"/>
          </a:xfrm>
          <a:solidFill>
            <a:schemeClr val="bg1">
              <a:lumMod val="7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r>
              <a:rPr lang="da-DK" dirty="0"/>
              <a:t>23-11-2016</a:t>
            </a:r>
          </a:p>
        </p:txBody>
      </p:sp>
      <p:sp>
        <p:nvSpPr>
          <p:cNvPr id="4" name="FLD_Footer"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5" name="Slide Number Placeholder 4" hidden="1"/>
          <p:cNvSpPr>
            <a:spLocks noGrp="1"/>
          </p:cNvSpPr>
          <p:nvPr>
            <p:ph type="sldNum" sz="quarter" idx="12"/>
          </p:nvPr>
        </p:nvSpPr>
        <p:spPr>
          <a:xfrm>
            <a:off x="0" y="6912000"/>
            <a:ext cx="0" cy="0"/>
          </a:xfrm>
        </p:spPr>
        <p:txBody>
          <a:bodyPr/>
          <a:lstStyle>
            <a:lvl1pPr>
              <a:defRPr sz="100">
                <a:noFill/>
              </a:defRPr>
            </a:lvl1pPr>
          </a:lstStyle>
          <a:p>
            <a:fld id="{45D37B1E-C366-494F-A587-962AD9AABC83}" type="slidenum">
              <a:rPr lang="da-DK" smtClean="0"/>
              <a:pPr/>
              <a:t>‹#›</a:t>
            </a:fld>
            <a:endParaRPr lang="da-DK" dirty="0"/>
          </a:p>
        </p:txBody>
      </p:sp>
      <p:sp>
        <p:nvSpPr>
          <p:cNvPr id="6" name="Title 5"/>
          <p:cNvSpPr>
            <a:spLocks noGrp="1"/>
          </p:cNvSpPr>
          <p:nvPr>
            <p:ph type="title" hasCustomPrompt="1"/>
          </p:nvPr>
        </p:nvSpPr>
        <p:spPr>
          <a:xfrm>
            <a:off x="656568" y="391028"/>
            <a:ext cx="4736133" cy="1285875"/>
          </a:xfrm>
        </p:spPr>
        <p:txBody>
          <a:bodyPr/>
          <a:lstStyle>
            <a:lvl1pPr>
              <a:defRPr>
                <a:solidFill>
                  <a:srgbClr val="ADCFF1"/>
                </a:solidFill>
              </a:defRPr>
            </a:lvl1pPr>
          </a:lstStyle>
          <a:p>
            <a:r>
              <a:rPr lang="da-DK" dirty="0"/>
              <a:t>Click to add title in max 2 lines</a:t>
            </a:r>
            <a:endParaRPr lang="da-DK"/>
          </a:p>
        </p:txBody>
      </p:sp>
    </p:spTree>
    <p:extLst>
      <p:ext uri="{BB962C8B-B14F-4D97-AF65-F5344CB8AC3E}">
        <p14:creationId xmlns:p14="http://schemas.microsoft.com/office/powerpoint/2010/main" val="918649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image I">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5086955" cy="1285875"/>
          </a:xfrm>
        </p:spPr>
        <p:txBody>
          <a:bodyPr/>
          <a:lstStyle>
            <a:lvl1pPr>
              <a:defRPr baseline="0">
                <a:solidFill>
                  <a:srgbClr val="006EB6"/>
                </a:solidFill>
              </a:defRPr>
            </a:lvl1pPr>
          </a:lstStyle>
          <a:p>
            <a:r>
              <a:rPr lang="da-DK" dirty="0"/>
              <a:t>Click to add title in max 2 lines</a:t>
            </a:r>
            <a:endParaRPr lang="da-DK"/>
          </a:p>
        </p:txBody>
      </p:sp>
      <p:sp>
        <p:nvSpPr>
          <p:cNvPr id="10" name="Text Placeholder 2"/>
          <p:cNvSpPr>
            <a:spLocks noGrp="1"/>
          </p:cNvSpPr>
          <p:nvPr>
            <p:ph type="body" sz="quarter" idx="15" hasCustomPrompt="1"/>
          </p:nvPr>
        </p:nvSpPr>
        <p:spPr>
          <a:xfrm>
            <a:off x="693738" y="2417762"/>
            <a:ext cx="5050653" cy="3532187"/>
          </a:xfrm>
        </p:spPr>
        <p:txBody>
          <a:bodyPr/>
          <a:lstStyle/>
          <a:p>
            <a:pPr lvl="0"/>
            <a:r>
              <a:rPr lang="da-DK" dirty="0"/>
              <a:t>Click to add text</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9" name="Picture Placeholder 3"/>
          <p:cNvSpPr>
            <a:spLocks noGrp="1"/>
          </p:cNvSpPr>
          <p:nvPr>
            <p:ph type="pic" sz="quarter" idx="14" hasCustomPrompt="1"/>
          </p:nvPr>
        </p:nvSpPr>
        <p:spPr>
          <a:xfrm>
            <a:off x="6094800" y="0"/>
            <a:ext cx="6094413" cy="6858000"/>
          </a:xfrm>
          <a:solidFill>
            <a:schemeClr val="bg1">
              <a:lumMod val="8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2" name="Date Placeholder 1" hidden="1"/>
          <p:cNvSpPr>
            <a:spLocks noGrp="1"/>
          </p:cNvSpPr>
          <p:nvPr>
            <p:ph type="dt" sz="half" idx="16"/>
          </p:nvPr>
        </p:nvSpPr>
        <p:spPr>
          <a:xfrm>
            <a:off x="0" y="6912000"/>
            <a:ext cx="0" cy="0"/>
          </a:xfrm>
        </p:spPr>
        <p:txBody>
          <a:bodyPr/>
          <a:lstStyle>
            <a:lvl1pPr>
              <a:defRPr sz="100">
                <a:noFill/>
              </a:defRPr>
            </a:lvl1pPr>
          </a:lstStyle>
          <a:p>
            <a:r>
              <a:rPr lang="da-DK" dirty="0"/>
              <a:t>23-11-2016</a:t>
            </a:r>
          </a:p>
        </p:txBody>
      </p:sp>
      <p:sp>
        <p:nvSpPr>
          <p:cNvPr id="7" name="FLD_Footer"/>
          <p:cNvSpPr>
            <a:spLocks noGrp="1"/>
          </p:cNvSpPr>
          <p:nvPr>
            <p:ph type="ftr" sz="quarter" idx="17"/>
          </p:nvPr>
        </p:nvSpPr>
        <p:spPr/>
        <p:txBody>
          <a:bodyPr/>
          <a:lstStyle/>
          <a:p>
            <a:endParaRPr lang="da-DK" dirty="0"/>
          </a:p>
        </p:txBody>
      </p:sp>
      <p:sp>
        <p:nvSpPr>
          <p:cNvPr id="8" name="Slide Number Placeholder 7"/>
          <p:cNvSpPr>
            <a:spLocks noGrp="1"/>
          </p:cNvSpPr>
          <p:nvPr>
            <p:ph type="sldNum" sz="quarter" idx="18"/>
          </p:nvPr>
        </p:nvSpPr>
        <p:spPr/>
        <p:txBody>
          <a:bodyPr/>
          <a:lstStyle/>
          <a:p>
            <a:fld id="{45D37B1E-C366-494F-A587-962AD9AABC83}" type="slidenum">
              <a:rPr lang="da-DK"/>
              <a:pPr/>
              <a:t>‹#›</a:t>
            </a:fld>
            <a:endParaRPr lang="da-DK" dirty="0"/>
          </a:p>
        </p:txBody>
      </p:sp>
    </p:spTree>
    <p:extLst>
      <p:ext uri="{BB962C8B-B14F-4D97-AF65-F5344CB8AC3E}">
        <p14:creationId xmlns:p14="http://schemas.microsoft.com/office/powerpoint/2010/main" val="3176105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II">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7795777" cy="1285875"/>
          </a:xfrm>
        </p:spPr>
        <p:txBody>
          <a:bodyPr/>
          <a:lstStyle>
            <a:lvl1pPr>
              <a:defRPr baseline="0">
                <a:solidFill>
                  <a:srgbClr val="006EB6"/>
                </a:solidFill>
              </a:defRPr>
            </a:lvl1pPr>
          </a:lstStyle>
          <a:p>
            <a:r>
              <a:rPr lang="da-DK" dirty="0"/>
              <a:t>Click to add title in max 2 lines</a:t>
            </a:r>
            <a:endParaRPr lang="da-DK"/>
          </a:p>
        </p:txBody>
      </p:sp>
      <p:sp>
        <p:nvSpPr>
          <p:cNvPr id="10" name="Text Placeholder 2"/>
          <p:cNvSpPr>
            <a:spLocks noGrp="1"/>
          </p:cNvSpPr>
          <p:nvPr>
            <p:ph type="body" sz="quarter" idx="15" hasCustomPrompt="1"/>
          </p:nvPr>
        </p:nvSpPr>
        <p:spPr>
          <a:xfrm>
            <a:off x="693738" y="2417762"/>
            <a:ext cx="7740144" cy="3532187"/>
          </a:xfrm>
        </p:spPr>
        <p:txBody>
          <a:bodyPr/>
          <a:lstStyle/>
          <a:p>
            <a:pPr lvl="0"/>
            <a:r>
              <a:rPr lang="da-DK" dirty="0"/>
              <a:t>Click to add text</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9" name="Picture Placeholder 3"/>
          <p:cNvSpPr>
            <a:spLocks noGrp="1"/>
          </p:cNvSpPr>
          <p:nvPr>
            <p:ph type="pic" sz="quarter" idx="14" hasCustomPrompt="1"/>
          </p:nvPr>
        </p:nvSpPr>
        <p:spPr>
          <a:xfrm>
            <a:off x="8794750" y="0"/>
            <a:ext cx="3394463" cy="6858000"/>
          </a:xfrm>
          <a:solidFill>
            <a:schemeClr val="bg1">
              <a:lumMod val="85000"/>
            </a:schemeClr>
          </a:solidFill>
        </p:spPr>
        <p:txBody>
          <a:bodyPr tIns="1440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2" name="Date Placeholder 1" hidden="1"/>
          <p:cNvSpPr>
            <a:spLocks noGrp="1"/>
          </p:cNvSpPr>
          <p:nvPr>
            <p:ph type="dt" sz="half" idx="16"/>
          </p:nvPr>
        </p:nvSpPr>
        <p:spPr>
          <a:xfrm>
            <a:off x="0" y="6912000"/>
            <a:ext cx="0" cy="0"/>
          </a:xfrm>
        </p:spPr>
        <p:txBody>
          <a:bodyPr/>
          <a:lstStyle>
            <a:lvl1pPr>
              <a:defRPr sz="100">
                <a:noFill/>
              </a:defRPr>
            </a:lvl1pPr>
          </a:lstStyle>
          <a:p>
            <a:r>
              <a:rPr lang="da-DK" dirty="0"/>
              <a:t>23-11-2016</a:t>
            </a:r>
          </a:p>
        </p:txBody>
      </p:sp>
      <p:sp>
        <p:nvSpPr>
          <p:cNvPr id="7" name="FLD_Footer"/>
          <p:cNvSpPr>
            <a:spLocks noGrp="1"/>
          </p:cNvSpPr>
          <p:nvPr>
            <p:ph type="ftr" sz="quarter" idx="17"/>
          </p:nvPr>
        </p:nvSpPr>
        <p:spPr/>
        <p:txBody>
          <a:bodyPr/>
          <a:lstStyle/>
          <a:p>
            <a:endParaRPr lang="da-DK" dirty="0"/>
          </a:p>
        </p:txBody>
      </p:sp>
      <p:sp>
        <p:nvSpPr>
          <p:cNvPr id="8" name="Slide Number Placeholder 7"/>
          <p:cNvSpPr>
            <a:spLocks noGrp="1"/>
          </p:cNvSpPr>
          <p:nvPr>
            <p:ph type="sldNum" sz="quarter" idx="18"/>
          </p:nvPr>
        </p:nvSpPr>
        <p:spPr/>
        <p:txBody>
          <a:bodyPr/>
          <a:lstStyle/>
          <a:p>
            <a:fld id="{45D37B1E-C366-494F-A587-962AD9AABC83}" type="slidenum">
              <a:rPr lang="da-DK"/>
              <a:pPr/>
              <a:t>‹#›</a:t>
            </a:fld>
            <a:endParaRPr lang="da-DK" dirty="0"/>
          </a:p>
        </p:txBody>
      </p:sp>
    </p:spTree>
    <p:extLst>
      <p:ext uri="{BB962C8B-B14F-4D97-AF65-F5344CB8AC3E}">
        <p14:creationId xmlns:p14="http://schemas.microsoft.com/office/powerpoint/2010/main" val="451980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5086955" cy="1285875"/>
          </a:xfrm>
        </p:spPr>
        <p:txBody>
          <a:bodyPr/>
          <a:lstStyle>
            <a:lvl1pPr>
              <a:defRPr baseline="0">
                <a:solidFill>
                  <a:srgbClr val="006EB6"/>
                </a:solidFill>
              </a:defRPr>
            </a:lvl1pPr>
          </a:lstStyle>
          <a:p>
            <a:r>
              <a:rPr lang="da-DK" dirty="0"/>
              <a:t>Click to add title in max 2 lines</a:t>
            </a:r>
            <a:endParaRPr lang="da-DK"/>
          </a:p>
        </p:txBody>
      </p:sp>
      <p:sp>
        <p:nvSpPr>
          <p:cNvPr id="10" name="Text Placeholder 2"/>
          <p:cNvSpPr>
            <a:spLocks noGrp="1"/>
          </p:cNvSpPr>
          <p:nvPr>
            <p:ph type="body" sz="quarter" idx="15" hasCustomPrompt="1"/>
          </p:nvPr>
        </p:nvSpPr>
        <p:spPr>
          <a:xfrm>
            <a:off x="693738" y="2417762"/>
            <a:ext cx="5050653" cy="3532187"/>
          </a:xfrm>
        </p:spPr>
        <p:txBody>
          <a:bodyPr/>
          <a:lstStyle/>
          <a:p>
            <a:pPr lvl="0"/>
            <a:r>
              <a:rPr lang="da-DK" dirty="0"/>
              <a:t>Click to add text</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9" name="Picture Placeholder 3"/>
          <p:cNvSpPr>
            <a:spLocks noGrp="1"/>
          </p:cNvSpPr>
          <p:nvPr>
            <p:ph type="pic" sz="quarter" idx="14" hasCustomPrompt="1"/>
          </p:nvPr>
        </p:nvSpPr>
        <p:spPr>
          <a:xfrm>
            <a:off x="6094800" y="0"/>
            <a:ext cx="6094413" cy="3425825"/>
          </a:xfrm>
          <a:solidFill>
            <a:schemeClr val="bg1">
              <a:lumMod val="9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11" name="Picture Placeholder 4"/>
          <p:cNvSpPr>
            <a:spLocks noGrp="1"/>
          </p:cNvSpPr>
          <p:nvPr>
            <p:ph type="pic" sz="quarter" idx="16" hasCustomPrompt="1"/>
          </p:nvPr>
        </p:nvSpPr>
        <p:spPr>
          <a:xfrm>
            <a:off x="6094800" y="3425824"/>
            <a:ext cx="6094413" cy="3432175"/>
          </a:xfrm>
          <a:solidFill>
            <a:schemeClr val="bg1">
              <a:lumMod val="8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2" name="Date Placeholder 1" hidden="1"/>
          <p:cNvSpPr>
            <a:spLocks noGrp="1"/>
          </p:cNvSpPr>
          <p:nvPr>
            <p:ph type="dt" sz="half" idx="17"/>
          </p:nvPr>
        </p:nvSpPr>
        <p:spPr>
          <a:xfrm>
            <a:off x="0" y="6912000"/>
            <a:ext cx="0" cy="0"/>
          </a:xfrm>
        </p:spPr>
        <p:txBody>
          <a:bodyPr/>
          <a:lstStyle>
            <a:lvl1pPr>
              <a:defRPr sz="100">
                <a:solidFill>
                  <a:schemeClr val="bg1"/>
                </a:solidFill>
              </a:defRPr>
            </a:lvl1pPr>
          </a:lstStyle>
          <a:p>
            <a:r>
              <a:rPr lang="da-DK" dirty="0"/>
              <a:t>23-11-2016</a:t>
            </a:r>
          </a:p>
        </p:txBody>
      </p:sp>
      <p:sp>
        <p:nvSpPr>
          <p:cNvPr id="7" name="FLD_Footer"/>
          <p:cNvSpPr>
            <a:spLocks noGrp="1"/>
          </p:cNvSpPr>
          <p:nvPr>
            <p:ph type="ftr" sz="quarter" idx="18"/>
          </p:nvPr>
        </p:nvSpPr>
        <p:spPr/>
        <p:txBody>
          <a:bodyPr/>
          <a:lstStyle/>
          <a:p>
            <a:endParaRPr lang="da-DK" dirty="0"/>
          </a:p>
        </p:txBody>
      </p:sp>
      <p:sp>
        <p:nvSpPr>
          <p:cNvPr id="8" name="Slide Number Placeholder 7"/>
          <p:cNvSpPr>
            <a:spLocks noGrp="1"/>
          </p:cNvSpPr>
          <p:nvPr>
            <p:ph type="sldNum" sz="quarter" idx="19"/>
          </p:nvPr>
        </p:nvSpPr>
        <p:spPr/>
        <p:txBody>
          <a:bodyPr/>
          <a:lstStyle/>
          <a:p>
            <a:fld id="{45D37B1E-C366-494F-A587-962AD9AABC83}" type="slidenum">
              <a:rPr lang="da-DK"/>
              <a:pPr/>
              <a:t>‹#›</a:t>
            </a:fld>
            <a:endParaRPr lang="da-DK" dirty="0"/>
          </a:p>
        </p:txBody>
      </p:sp>
    </p:spTree>
    <p:extLst>
      <p:ext uri="{BB962C8B-B14F-4D97-AF65-F5344CB8AC3E}">
        <p14:creationId xmlns:p14="http://schemas.microsoft.com/office/powerpoint/2010/main" val="471678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color">
    <p:spTree>
      <p:nvGrpSpPr>
        <p:cNvPr id="1" name=""/>
        <p:cNvGrpSpPr/>
        <p:nvPr/>
      </p:nvGrpSpPr>
      <p:grpSpPr>
        <a:xfrm>
          <a:off x="0" y="0"/>
          <a:ext cx="0" cy="0"/>
          <a:chOff x="0" y="0"/>
          <a:chExt cx="0" cy="0"/>
        </a:xfrm>
      </p:grpSpPr>
      <p:sp>
        <p:nvSpPr>
          <p:cNvPr id="33" name="Background"/>
          <p:cNvSpPr/>
          <p:nvPr userDrawn="1"/>
        </p:nvSpPr>
        <p:spPr>
          <a:xfrm>
            <a:off x="0" y="0"/>
            <a:ext cx="12189600" cy="6858000"/>
          </a:xfrm>
          <a:prstGeom prst="rect">
            <a:avLst/>
          </a:prstGeom>
          <a:solidFill>
            <a:srgbClr val="006EB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ctrTitle" hasCustomPrompt="1"/>
          </p:nvPr>
        </p:nvSpPr>
        <p:spPr>
          <a:xfrm>
            <a:off x="3326400" y="676800"/>
            <a:ext cx="5468352" cy="4765150"/>
          </a:xfrm>
        </p:spPr>
        <p:txBody>
          <a:bodyPr anchor="t" anchorCtr="0"/>
          <a:lstStyle>
            <a:lvl1pPr algn="l">
              <a:lnSpc>
                <a:spcPct val="83000"/>
              </a:lnSpc>
              <a:defRPr sz="7800">
                <a:solidFill>
                  <a:srgbClr val="ADCFF1"/>
                </a:solidFill>
              </a:defRPr>
            </a:lvl1pPr>
          </a:lstStyle>
          <a:p>
            <a:r>
              <a:rPr lang="da-DK" dirty="0"/>
              <a:t>Click to add title</a:t>
            </a:r>
            <a:endParaRPr lang="da-DK"/>
          </a:p>
        </p:txBody>
      </p:sp>
      <p:sp>
        <p:nvSpPr>
          <p:cNvPr id="3" name="USR_Name"/>
          <p:cNvSpPr>
            <a:spLocks noGrp="1"/>
          </p:cNvSpPr>
          <p:nvPr>
            <p:ph type="subTitle" idx="1" hasCustomPrompt="1"/>
          </p:nvPr>
        </p:nvSpPr>
        <p:spPr>
          <a:xfrm>
            <a:off x="6094413" y="6041776"/>
            <a:ext cx="5399086" cy="279799"/>
          </a:xfrm>
        </p:spPr>
        <p:txBody>
          <a:bodyPr anchor="b" anchorCtr="0"/>
          <a:lstStyle>
            <a:lvl1pPr marL="0" indent="0" algn="r">
              <a:buNone/>
              <a:defRPr sz="135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Mette Agger Tang</a:t>
            </a:r>
          </a:p>
        </p:txBody>
      </p:sp>
      <p:sp>
        <p:nvSpPr>
          <p:cNvPr id="4" name="Date_DateCustomA"/>
          <p:cNvSpPr>
            <a:spLocks noGrp="1"/>
          </p:cNvSpPr>
          <p:nvPr>
            <p:ph type="dt" sz="half" idx="10"/>
          </p:nvPr>
        </p:nvSpPr>
        <p:spPr>
          <a:xfrm>
            <a:off x="8794752" y="6321576"/>
            <a:ext cx="2698748" cy="176724"/>
          </a:xfrm>
          <a:noFill/>
        </p:spPr>
        <p:txBody>
          <a:bodyPr/>
          <a:lstStyle>
            <a:lvl1pPr>
              <a:defRPr sz="1350">
                <a:solidFill>
                  <a:srgbClr val="ADCFF1"/>
                </a:solidFill>
              </a:defRPr>
            </a:lvl1pPr>
          </a:lstStyle>
          <a:p>
            <a:r>
              <a:rPr lang="da-DK" dirty="0"/>
              <a:t>23. november 2016</a:t>
            </a:r>
          </a:p>
        </p:txBody>
      </p:sp>
      <p:sp>
        <p:nvSpPr>
          <p:cNvPr id="5" name="Footer Placeholder 4" hidden="1"/>
          <p:cNvSpPr>
            <a:spLocks noGrp="1"/>
          </p:cNvSpPr>
          <p:nvPr>
            <p:ph type="ftr" sz="quarter" idx="11"/>
          </p:nvPr>
        </p:nvSpPr>
        <p:spPr>
          <a:xfrm>
            <a:off x="3395663" y="6935411"/>
            <a:ext cx="5400675" cy="222501"/>
          </a:xfrm>
        </p:spPr>
        <p:txBody>
          <a:bodyPr/>
          <a:lstStyle>
            <a:lvl1pPr>
              <a:defRPr sz="100">
                <a:solidFill>
                  <a:schemeClr val="bg1"/>
                </a:solidFill>
              </a:defRPr>
            </a:lvl1pPr>
          </a:lstStyle>
          <a:p>
            <a:endParaRPr lang="da-DK" dirty="0"/>
          </a:p>
        </p:txBody>
      </p:sp>
      <p:sp>
        <p:nvSpPr>
          <p:cNvPr id="6" name="Slide Number Placeholder 5"/>
          <p:cNvSpPr>
            <a:spLocks noGrp="1"/>
          </p:cNvSpPr>
          <p:nvPr>
            <p:ph type="sldNum" sz="quarter" idx="12"/>
          </p:nvPr>
        </p:nvSpPr>
        <p:spPr>
          <a:xfrm>
            <a:off x="0" y="6912000"/>
            <a:ext cx="0" cy="0"/>
          </a:xfrm>
        </p:spPr>
        <p:txBody>
          <a:bodyPr/>
          <a:lstStyle>
            <a:lvl1pPr>
              <a:defRPr sz="100">
                <a:noFill/>
              </a:defRPr>
            </a:lvl1pPr>
          </a:lstStyle>
          <a:p>
            <a:fld id="{45D37B1E-C366-494F-A587-962AD9AABC83}" type="slidenum">
              <a:rPr lang="da-DK" smtClean="0"/>
              <a:pPr/>
              <a:t>‹#›</a:t>
            </a:fld>
            <a:endParaRPr lang="da-DK" dirty="0"/>
          </a:p>
        </p:txBody>
      </p:sp>
      <p:pic>
        <p:nvPicPr>
          <p:cNvPr id="509084542" name="Logo light"/>
          <p:cNvPicPr>
            <a:picLocks noChangeAspect="1"/>
          </p:cNvPicPr>
          <p:nvPr/>
        </p:nvPicPr>
        <p:blipFill>
          <a:blip r:embed="rId2">
            <a:extLst/>
          </a:blip>
          <a:stretch>
            <a:fillRect/>
          </a:stretch>
        </p:blipFill>
        <p:spPr>
          <a:xfrm>
            <a:off x="687600" y="5936399"/>
            <a:ext cx="2566800" cy="698400"/>
          </a:xfrm>
          <a:prstGeom prst="rect">
            <a:avLst/>
          </a:prstGeom>
        </p:spPr>
      </p:pic>
    </p:spTree>
    <p:extLst>
      <p:ext uri="{BB962C8B-B14F-4D97-AF65-F5344CB8AC3E}">
        <p14:creationId xmlns:p14="http://schemas.microsoft.com/office/powerpoint/2010/main" val="3589547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5086955" cy="1285875"/>
          </a:xfrm>
        </p:spPr>
        <p:txBody>
          <a:bodyPr/>
          <a:lstStyle>
            <a:lvl1pPr>
              <a:defRPr baseline="0">
                <a:solidFill>
                  <a:srgbClr val="006EB6"/>
                </a:solidFill>
              </a:defRPr>
            </a:lvl1pPr>
          </a:lstStyle>
          <a:p>
            <a:r>
              <a:rPr lang="da-DK" dirty="0"/>
              <a:t>Click to add title in max 2 lines</a:t>
            </a:r>
            <a:endParaRPr lang="da-DK"/>
          </a:p>
        </p:txBody>
      </p:sp>
      <p:sp>
        <p:nvSpPr>
          <p:cNvPr id="10" name="Text Placeholder 2"/>
          <p:cNvSpPr>
            <a:spLocks noGrp="1"/>
          </p:cNvSpPr>
          <p:nvPr>
            <p:ph type="body" sz="quarter" idx="15" hasCustomPrompt="1"/>
          </p:nvPr>
        </p:nvSpPr>
        <p:spPr>
          <a:xfrm>
            <a:off x="693738" y="2417762"/>
            <a:ext cx="5050653" cy="3532187"/>
          </a:xfrm>
        </p:spPr>
        <p:txBody>
          <a:bodyPr/>
          <a:lstStyle/>
          <a:p>
            <a:pPr lvl="0"/>
            <a:r>
              <a:rPr lang="da-DK" dirty="0"/>
              <a:t>Click to add text</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9" name="Picture Placeholder 3"/>
          <p:cNvSpPr>
            <a:spLocks noGrp="1"/>
          </p:cNvSpPr>
          <p:nvPr>
            <p:ph type="pic" sz="quarter" idx="14" hasCustomPrompt="1"/>
          </p:nvPr>
        </p:nvSpPr>
        <p:spPr>
          <a:xfrm>
            <a:off x="6094800" y="0"/>
            <a:ext cx="6094413" cy="3425825"/>
          </a:xfrm>
          <a:solidFill>
            <a:schemeClr val="bg1">
              <a:lumMod val="9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11" name="Picture Placeholder 4"/>
          <p:cNvSpPr>
            <a:spLocks noGrp="1"/>
          </p:cNvSpPr>
          <p:nvPr>
            <p:ph type="pic" sz="quarter" idx="16" hasCustomPrompt="1"/>
          </p:nvPr>
        </p:nvSpPr>
        <p:spPr>
          <a:xfrm>
            <a:off x="6094801" y="3425823"/>
            <a:ext cx="2699950" cy="3434400"/>
          </a:xfrm>
          <a:solidFill>
            <a:schemeClr val="bg1">
              <a:lumMod val="85000"/>
            </a:schemeClr>
          </a:solidFill>
        </p:spPr>
        <p:txBody>
          <a:bodyPr tIns="1440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13" name="Picture Placeholder 5"/>
          <p:cNvSpPr>
            <a:spLocks noGrp="1"/>
          </p:cNvSpPr>
          <p:nvPr>
            <p:ph type="pic" sz="quarter" idx="17" hasCustomPrompt="1"/>
          </p:nvPr>
        </p:nvSpPr>
        <p:spPr>
          <a:xfrm>
            <a:off x="8794751" y="3425823"/>
            <a:ext cx="3394462" cy="3434400"/>
          </a:xfrm>
          <a:solidFill>
            <a:schemeClr val="bg1">
              <a:lumMod val="75000"/>
            </a:schemeClr>
          </a:solidFill>
        </p:spPr>
        <p:txBody>
          <a:bodyPr tIns="1440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2" name="Date Placeholder 1" hidden="1"/>
          <p:cNvSpPr>
            <a:spLocks noGrp="1"/>
          </p:cNvSpPr>
          <p:nvPr>
            <p:ph type="dt" sz="half" idx="18"/>
          </p:nvPr>
        </p:nvSpPr>
        <p:spPr>
          <a:xfrm>
            <a:off x="0" y="6912000"/>
            <a:ext cx="0" cy="0"/>
          </a:xfrm>
        </p:spPr>
        <p:txBody>
          <a:bodyPr/>
          <a:lstStyle>
            <a:lvl1pPr>
              <a:defRPr sz="100">
                <a:noFill/>
              </a:defRPr>
            </a:lvl1pPr>
          </a:lstStyle>
          <a:p>
            <a:r>
              <a:rPr lang="da-DK" dirty="0"/>
              <a:t>23-11-2016</a:t>
            </a:r>
          </a:p>
        </p:txBody>
      </p:sp>
      <p:sp>
        <p:nvSpPr>
          <p:cNvPr id="7" name="FLD_Footer"/>
          <p:cNvSpPr>
            <a:spLocks noGrp="1"/>
          </p:cNvSpPr>
          <p:nvPr>
            <p:ph type="ftr" sz="quarter" idx="19"/>
          </p:nvPr>
        </p:nvSpPr>
        <p:spPr/>
        <p:txBody>
          <a:bodyPr/>
          <a:lstStyle/>
          <a:p>
            <a:endParaRPr lang="da-DK" dirty="0"/>
          </a:p>
        </p:txBody>
      </p:sp>
      <p:sp>
        <p:nvSpPr>
          <p:cNvPr id="8" name="Slide Number Placeholder 7"/>
          <p:cNvSpPr>
            <a:spLocks noGrp="1"/>
          </p:cNvSpPr>
          <p:nvPr>
            <p:ph type="sldNum" sz="quarter" idx="20"/>
          </p:nvPr>
        </p:nvSpPr>
        <p:spPr/>
        <p:txBody>
          <a:bodyPr/>
          <a:lstStyle/>
          <a:p>
            <a:fld id="{45D37B1E-C366-494F-A587-962AD9AABC83}" type="slidenum">
              <a:rPr lang="da-DK"/>
              <a:pPr/>
              <a:t>‹#›</a:t>
            </a:fld>
            <a:endParaRPr lang="da-DK" dirty="0"/>
          </a:p>
        </p:txBody>
      </p:sp>
    </p:spTree>
    <p:extLst>
      <p:ext uri="{BB962C8B-B14F-4D97-AF65-F5344CB8AC3E}">
        <p14:creationId xmlns:p14="http://schemas.microsoft.com/office/powerpoint/2010/main" val="636768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12"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8" name="Picture Placeholder 1"/>
          <p:cNvSpPr>
            <a:spLocks noGrp="1"/>
          </p:cNvSpPr>
          <p:nvPr>
            <p:ph type="pic" sz="quarter" idx="13" hasCustomPrompt="1"/>
          </p:nvPr>
        </p:nvSpPr>
        <p:spPr>
          <a:xfrm>
            <a:off x="-1" y="0"/>
            <a:ext cx="12189601" cy="6858000"/>
          </a:xfrm>
          <a:solidFill>
            <a:schemeClr val="bg1">
              <a:lumMod val="85000"/>
            </a:schemeClr>
          </a:solidFill>
        </p:spPr>
        <p:txBody>
          <a:bodyPr tIns="972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6" name="Title 5"/>
          <p:cNvSpPr>
            <a:spLocks noGrp="1"/>
          </p:cNvSpPr>
          <p:nvPr>
            <p:ph type="title" hasCustomPrompt="1"/>
          </p:nvPr>
        </p:nvSpPr>
        <p:spPr>
          <a:xfrm>
            <a:off x="656568" y="391028"/>
            <a:ext cx="5437845" cy="1346332"/>
          </a:xfrm>
        </p:spPr>
        <p:txBody>
          <a:bodyPr/>
          <a:lstStyle>
            <a:lvl1pPr>
              <a:defRPr baseline="0">
                <a:solidFill>
                  <a:schemeClr val="bg1"/>
                </a:solidFill>
              </a:defRPr>
            </a:lvl1pPr>
          </a:lstStyle>
          <a:p>
            <a:r>
              <a:rPr lang="da-DK" dirty="0"/>
              <a:t>Click to add title</a:t>
            </a:r>
            <a:endParaRPr lang="da-DK"/>
          </a:p>
        </p:txBody>
      </p:sp>
      <p:sp>
        <p:nvSpPr>
          <p:cNvPr id="2" name="Date Placeholder 1" hidden="1"/>
          <p:cNvSpPr>
            <a:spLocks noGrp="1"/>
          </p:cNvSpPr>
          <p:nvPr>
            <p:ph type="dt" sz="half" idx="14"/>
          </p:nvPr>
        </p:nvSpPr>
        <p:spPr>
          <a:xfrm>
            <a:off x="0" y="6912000"/>
            <a:ext cx="0" cy="0"/>
          </a:xfrm>
        </p:spPr>
        <p:txBody>
          <a:bodyPr/>
          <a:lstStyle>
            <a:lvl1pPr>
              <a:defRPr sz="100">
                <a:noFill/>
              </a:defRPr>
            </a:lvl1pPr>
          </a:lstStyle>
          <a:p>
            <a:r>
              <a:rPr lang="da-DK" dirty="0"/>
              <a:t>23-11-2016</a:t>
            </a:r>
          </a:p>
        </p:txBody>
      </p:sp>
      <p:sp>
        <p:nvSpPr>
          <p:cNvPr id="7" name="FLD_Footer"/>
          <p:cNvSpPr>
            <a:spLocks noGrp="1"/>
          </p:cNvSpPr>
          <p:nvPr>
            <p:ph type="ftr" sz="quarter" idx="15"/>
          </p:nvPr>
        </p:nvSpPr>
        <p:spPr/>
        <p:txBody>
          <a:bodyPr/>
          <a:lstStyle>
            <a:lvl1pPr>
              <a:defRPr>
                <a:solidFill>
                  <a:schemeClr val="bg1"/>
                </a:solidFill>
              </a:defRPr>
            </a:lvl1pPr>
          </a:lstStyle>
          <a:p>
            <a:endParaRPr lang="da-DK" dirty="0"/>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45D37B1E-C366-494F-A587-962AD9AABC83}" type="slidenum">
              <a:rPr lang="da-DK"/>
              <a:pPr/>
              <a:t>‹#›</a:t>
            </a:fld>
            <a:endParaRPr lang="da-DK" dirty="0"/>
          </a:p>
        </p:txBody>
      </p:sp>
    </p:spTree>
    <p:extLst>
      <p:ext uri="{BB962C8B-B14F-4D97-AF65-F5344CB8AC3E}">
        <p14:creationId xmlns:p14="http://schemas.microsoft.com/office/powerpoint/2010/main" val="1757791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siness card">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ADCFF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3" name="Date Placeholder 2" hidden="1"/>
          <p:cNvSpPr>
            <a:spLocks noGrp="1"/>
          </p:cNvSpPr>
          <p:nvPr>
            <p:ph type="dt" sz="half" idx="10"/>
          </p:nvPr>
        </p:nvSpPr>
        <p:spPr>
          <a:xfrm>
            <a:off x="0" y="6912000"/>
            <a:ext cx="0" cy="0"/>
          </a:xfrm>
        </p:spPr>
        <p:txBody>
          <a:bodyPr/>
          <a:lstStyle>
            <a:lvl1pPr>
              <a:defRPr sz="100">
                <a:solidFill>
                  <a:schemeClr val="bg1"/>
                </a:solidFill>
              </a:defRPr>
            </a:lvl1pPr>
          </a:lstStyle>
          <a:p>
            <a:r>
              <a:rPr lang="da-DK" dirty="0"/>
              <a:t>23-11-2016</a:t>
            </a:r>
          </a:p>
        </p:txBody>
      </p:sp>
      <p:sp>
        <p:nvSpPr>
          <p:cNvPr id="4" name="FLD_Footer"/>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a:pPr/>
              <a:t>‹#›</a:t>
            </a:fld>
            <a:endParaRPr lang="da-DK" dirty="0"/>
          </a:p>
        </p:txBody>
      </p:sp>
      <p:sp>
        <p:nvSpPr>
          <p:cNvPr id="11" name="USR_Name"/>
          <p:cNvSpPr>
            <a:spLocks noGrp="1"/>
          </p:cNvSpPr>
          <p:nvPr>
            <p:ph type="body" sz="quarter" idx="13" hasCustomPrompt="1"/>
          </p:nvPr>
        </p:nvSpPr>
        <p:spPr>
          <a:xfrm>
            <a:off x="3394074" y="1915152"/>
            <a:ext cx="8099423" cy="601488"/>
          </a:xfrm>
        </p:spPr>
        <p:txBody>
          <a:bodyPr anchor="b" anchorCtr="0"/>
          <a:lstStyle>
            <a:lvl1pPr marL="0" indent="0">
              <a:buFontTx/>
              <a:buNone/>
              <a:defRPr sz="2800" b="1"/>
            </a:lvl1pPr>
          </a:lstStyle>
          <a:p>
            <a:pPr lvl="0"/>
            <a:r>
              <a:rPr lang="da-DK"/>
              <a:t>Mette Agger Tang</a:t>
            </a:r>
          </a:p>
        </p:txBody>
      </p:sp>
      <p:sp>
        <p:nvSpPr>
          <p:cNvPr id="14" name="USR_Title"/>
          <p:cNvSpPr>
            <a:spLocks noGrp="1"/>
          </p:cNvSpPr>
          <p:nvPr>
            <p:ph type="body" sz="quarter" idx="14" hasCustomPrompt="1"/>
          </p:nvPr>
        </p:nvSpPr>
        <p:spPr>
          <a:xfrm>
            <a:off x="3394075" y="2630186"/>
            <a:ext cx="8099421" cy="445700"/>
          </a:xfrm>
        </p:spPr>
        <p:txBody>
          <a:bodyPr/>
          <a:lstStyle>
            <a:lvl1pPr marL="0" indent="0">
              <a:buNone/>
              <a:defRPr sz="2800"/>
            </a:lvl1pPr>
          </a:lstStyle>
          <a:p>
            <a:pPr lvl="0"/>
            <a:r>
              <a:rPr lang="da-DK"/>
              <a:t>Grafisk designer</a:t>
            </a:r>
          </a:p>
        </p:txBody>
      </p:sp>
      <p:sp>
        <p:nvSpPr>
          <p:cNvPr id="16" name="USR_Email"/>
          <p:cNvSpPr>
            <a:spLocks noGrp="1"/>
          </p:cNvSpPr>
          <p:nvPr>
            <p:ph type="body" sz="quarter" idx="15" hasCustomPrompt="1"/>
          </p:nvPr>
        </p:nvSpPr>
        <p:spPr>
          <a:xfrm>
            <a:off x="3394074" y="3166672"/>
            <a:ext cx="8099425" cy="484188"/>
          </a:xfrm>
        </p:spPr>
        <p:txBody>
          <a:bodyPr/>
          <a:lstStyle>
            <a:lvl1pPr marL="0" indent="0">
              <a:buNone/>
              <a:defRPr sz="2800" b="1" baseline="0"/>
            </a:lvl1pPr>
          </a:lstStyle>
          <a:p>
            <a:pPr lvl="0"/>
            <a:r>
              <a:rPr lang="da-DK"/>
              <a:t>mettan@norden.org</a:t>
            </a:r>
          </a:p>
        </p:txBody>
      </p:sp>
      <p:sp>
        <p:nvSpPr>
          <p:cNvPr id="17" name="USR_DirectPhone"/>
          <p:cNvSpPr>
            <a:spLocks noGrp="1"/>
          </p:cNvSpPr>
          <p:nvPr>
            <p:ph type="body" sz="quarter" idx="16" hasCustomPrompt="1"/>
          </p:nvPr>
        </p:nvSpPr>
        <p:spPr>
          <a:xfrm>
            <a:off x="3394074" y="3607704"/>
            <a:ext cx="8099425" cy="484188"/>
          </a:xfrm>
        </p:spPr>
        <p:txBody>
          <a:bodyPr/>
          <a:lstStyle>
            <a:lvl1pPr marL="0" indent="0">
              <a:buNone/>
              <a:defRPr sz="2800" b="1" baseline="0"/>
            </a:lvl1pPr>
          </a:lstStyle>
          <a:p>
            <a:pPr lvl="0"/>
            <a:r>
              <a:rPr lang="da-DK"/>
              <a:t>+45 60 39 42 08</a:t>
            </a:r>
          </a:p>
        </p:txBody>
      </p:sp>
      <p:sp>
        <p:nvSpPr>
          <p:cNvPr id="20" name="OFF_companyname"/>
          <p:cNvSpPr>
            <a:spLocks noGrp="1"/>
          </p:cNvSpPr>
          <p:nvPr>
            <p:ph type="body" sz="quarter" idx="18" hasCustomPrompt="1"/>
          </p:nvPr>
        </p:nvSpPr>
        <p:spPr>
          <a:xfrm>
            <a:off x="3394078" y="4426564"/>
            <a:ext cx="8099422" cy="330367"/>
          </a:xfrm>
        </p:spPr>
        <p:txBody>
          <a:bodyPr anchor="b" anchorCtr="0"/>
          <a:lstStyle>
            <a:lvl1pPr marL="0" indent="0">
              <a:buNone/>
              <a:defRPr sz="1800" b="1"/>
            </a:lvl1pPr>
          </a:lstStyle>
          <a:p>
            <a:pPr lvl="0"/>
            <a:r>
              <a:rPr lang="da-DK"/>
              <a:t>Nordisk Minsterråd</a:t>
            </a:r>
          </a:p>
        </p:txBody>
      </p:sp>
      <p:sp>
        <p:nvSpPr>
          <p:cNvPr id="19" name="USR_Address"/>
          <p:cNvSpPr>
            <a:spLocks noGrp="1"/>
          </p:cNvSpPr>
          <p:nvPr>
            <p:ph type="body" sz="quarter" idx="17" hasCustomPrompt="1"/>
          </p:nvPr>
        </p:nvSpPr>
        <p:spPr>
          <a:xfrm>
            <a:off x="3394074" y="4757888"/>
            <a:ext cx="8099422" cy="330367"/>
          </a:xfrm>
        </p:spPr>
        <p:txBody>
          <a:bodyPr anchor="t" anchorCtr="0"/>
          <a:lstStyle>
            <a:lvl1pPr marL="0" indent="0">
              <a:buNone/>
              <a:defRPr sz="1800"/>
            </a:lvl1pPr>
          </a:lstStyle>
          <a:p>
            <a:pPr lvl="0"/>
            <a:r>
              <a:rPr lang="da-DK"/>
              <a:t>Ved Stranden 18, København</a:t>
            </a:r>
          </a:p>
        </p:txBody>
      </p:sp>
      <p:sp>
        <p:nvSpPr>
          <p:cNvPr id="13"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006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da-DK" dirty="0"/>
              <a:t> </a:t>
            </a:r>
          </a:p>
        </p:txBody>
      </p:sp>
    </p:spTree>
    <p:extLst>
      <p:ext uri="{BB962C8B-B14F-4D97-AF65-F5344CB8AC3E}">
        <p14:creationId xmlns:p14="http://schemas.microsoft.com/office/powerpoint/2010/main" val="2727217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rgbClr val="006EB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2" name="Picture Placeholder 1"/>
          <p:cNvSpPr>
            <a:spLocks noGrp="1"/>
          </p:cNvSpPr>
          <p:nvPr>
            <p:ph type="pic" sz="quarter" idx="13" hasCustomPrompt="1"/>
          </p:nvPr>
        </p:nvSpPr>
        <p:spPr>
          <a:xfrm>
            <a:off x="0" y="0"/>
            <a:ext cx="12192000" cy="6858000"/>
          </a:xfrm>
          <a:noFill/>
        </p:spPr>
        <p:txBody>
          <a:bodyPr tIns="792000" anchor="ctr" anchorCtr="0"/>
          <a:lstStyle>
            <a:lvl1pPr marL="0" indent="0" algn="ctr">
              <a:buNone/>
              <a:tabLst>
                <a:tab pos="1700213" algn="l"/>
              </a:tabLst>
              <a:defRPr sz="2200" baseline="0">
                <a:solidFill>
                  <a:srgbClr val="ADCFF1"/>
                </a:solidFill>
              </a:defRPr>
            </a:lvl1pPr>
          </a:lstStyle>
          <a:p>
            <a:r>
              <a:rPr lang="da-DK" dirty="0"/>
              <a:t>Click here, and insert picture via Images-button in the ribbon</a:t>
            </a:r>
            <a:endParaRPr lang="da-DK"/>
          </a:p>
        </p:txBody>
      </p:sp>
      <p:sp>
        <p:nvSpPr>
          <p:cNvPr id="2" name="LAN_Thanks"/>
          <p:cNvSpPr>
            <a:spLocks noGrp="1"/>
          </p:cNvSpPr>
          <p:nvPr>
            <p:ph type="title" hasCustomPrompt="1"/>
          </p:nvPr>
        </p:nvSpPr>
        <p:spPr>
          <a:xfrm>
            <a:off x="3326400" y="1639401"/>
            <a:ext cx="8167098" cy="1490661"/>
          </a:xfrm>
        </p:spPr>
        <p:txBody>
          <a:bodyPr anchor="t" anchorCtr="0"/>
          <a:lstStyle>
            <a:lvl1pPr>
              <a:defRPr sz="7800">
                <a:solidFill>
                  <a:srgbClr val="ADCFF1"/>
                </a:solidFill>
              </a:defRPr>
            </a:lvl1pPr>
          </a:lstStyle>
          <a:p>
            <a:r>
              <a:rPr lang="da-DK"/>
              <a:t>Tak.</a:t>
            </a:r>
          </a:p>
        </p:txBody>
      </p:sp>
      <p:sp>
        <p:nvSpPr>
          <p:cNvPr id="8" name="Date Placeholder 7" hidden="1"/>
          <p:cNvSpPr>
            <a:spLocks noGrp="1"/>
          </p:cNvSpPr>
          <p:nvPr>
            <p:ph type="dt" sz="half" idx="10"/>
          </p:nvPr>
        </p:nvSpPr>
        <p:spPr>
          <a:xfrm>
            <a:off x="0" y="6912000"/>
            <a:ext cx="0" cy="0"/>
          </a:xfrm>
        </p:spPr>
        <p:txBody>
          <a:bodyPr/>
          <a:lstStyle>
            <a:lvl1pPr>
              <a:defRPr sz="100">
                <a:noFill/>
              </a:defRPr>
            </a:lvl1pPr>
          </a:lstStyle>
          <a:p>
            <a:r>
              <a:rPr lang="da-DK" dirty="0"/>
              <a:t>23-11-2016</a:t>
            </a:r>
          </a:p>
        </p:txBody>
      </p:sp>
      <p:sp>
        <p:nvSpPr>
          <p:cNvPr id="9" name="FLD_Footer"/>
          <p:cNvSpPr>
            <a:spLocks noGrp="1"/>
          </p:cNvSpPr>
          <p:nvPr>
            <p:ph type="ftr" sz="quarter" idx="11"/>
          </p:nvPr>
        </p:nvSpPr>
        <p:spPr/>
        <p:txBody>
          <a:bodyPr/>
          <a:lstStyle>
            <a:lvl1pPr>
              <a:defRPr>
                <a:solidFill>
                  <a:srgbClr val="ADCFF1"/>
                </a:solidFill>
              </a:defRPr>
            </a:lvl1pPr>
          </a:lstStyle>
          <a:p>
            <a:endParaRPr lang="da-DK" dirty="0"/>
          </a:p>
        </p:txBody>
      </p:sp>
      <p:sp>
        <p:nvSpPr>
          <p:cNvPr id="10" name="Slide Number Placeholder 9"/>
          <p:cNvSpPr>
            <a:spLocks noGrp="1"/>
          </p:cNvSpPr>
          <p:nvPr>
            <p:ph type="sldNum" sz="quarter" idx="12"/>
          </p:nvPr>
        </p:nvSpPr>
        <p:spPr/>
        <p:txBody>
          <a:bodyPr/>
          <a:lstStyle>
            <a:lvl1pPr>
              <a:defRPr>
                <a:solidFill>
                  <a:srgbClr val="ADCFF1"/>
                </a:solidFill>
              </a:defRPr>
            </a:lvl1pPr>
          </a:lstStyle>
          <a:p>
            <a:fld id="{45D37B1E-C366-494F-A587-962AD9AABC83}" type="slidenum">
              <a:rPr lang="da-DK"/>
              <a:pPr/>
              <a:t>‹#›</a:t>
            </a:fld>
            <a:endParaRPr lang="da-DK" dirty="0"/>
          </a:p>
        </p:txBody>
      </p:sp>
      <p:sp>
        <p:nvSpPr>
          <p:cNvPr id="13"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ADCFF1"/>
          </a:solidFill>
          <a:ln>
            <a:noFill/>
          </a:ln>
          <a:extLst/>
        </p:spPr>
        <p:txBody>
          <a:bodyPr vert="horz" wrap="square" lIns="91440" tIns="45720" rIns="91440" bIns="45720" numCol="1" anchor="t" anchorCtr="0" compatLnSpc="1">
            <a:prstTxWarp prst="textNoShape">
              <a:avLst/>
            </a:prstTxWarp>
          </a:bodyPr>
          <a:lstStyle/>
          <a:p>
            <a:r>
              <a:rPr lang="da-DK" dirty="0"/>
              <a:t> </a:t>
            </a:r>
          </a:p>
        </p:txBody>
      </p:sp>
    </p:spTree>
    <p:extLst>
      <p:ext uri="{BB962C8B-B14F-4D97-AF65-F5344CB8AC3E}">
        <p14:creationId xmlns:p14="http://schemas.microsoft.com/office/powerpoint/2010/main" val="2278048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Click to add title in max 2 lines</a:t>
            </a:r>
            <a:endParaRPr lang="da-DK"/>
          </a:p>
        </p:txBody>
      </p:sp>
      <p:sp>
        <p:nvSpPr>
          <p:cNvPr id="3" name="Date Placeholder 2"/>
          <p:cNvSpPr>
            <a:spLocks noGrp="1"/>
          </p:cNvSpPr>
          <p:nvPr>
            <p:ph type="dt" sz="half" idx="10"/>
          </p:nvPr>
        </p:nvSpPr>
        <p:spPr>
          <a:xfrm>
            <a:off x="9137721" y="6964656"/>
            <a:ext cx="2355779" cy="176724"/>
          </a:xfrm>
        </p:spPr>
        <p:txBody>
          <a:bodyPr/>
          <a:lstStyle>
            <a:lvl1pPr>
              <a:defRPr sz="100">
                <a:solidFill>
                  <a:schemeClr val="bg1"/>
                </a:solidFill>
              </a:defRPr>
            </a:lvl1pPr>
          </a:lstStyle>
          <a:p>
            <a:r>
              <a:rPr lang="da-DK" dirty="0"/>
              <a:t>23-11-2016</a:t>
            </a:r>
          </a:p>
        </p:txBody>
      </p:sp>
      <p:sp>
        <p:nvSpPr>
          <p:cNvPr id="4" name="FLD_Footer"/>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a:t>‹#›</a:t>
            </a:fld>
            <a:endParaRPr lang="da-DK" dirty="0"/>
          </a:p>
        </p:txBody>
      </p:sp>
    </p:spTree>
    <p:extLst>
      <p:ext uri="{BB962C8B-B14F-4D97-AF65-F5344CB8AC3E}">
        <p14:creationId xmlns:p14="http://schemas.microsoft.com/office/powerpoint/2010/main" val="945256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hidden="1"/>
          <p:cNvSpPr>
            <a:spLocks noGrp="1"/>
          </p:cNvSpPr>
          <p:nvPr>
            <p:ph type="dt" sz="half" idx="10"/>
          </p:nvPr>
        </p:nvSpPr>
        <p:spPr>
          <a:xfrm>
            <a:off x="0" y="6912000"/>
            <a:ext cx="0" cy="0"/>
          </a:xfrm>
        </p:spPr>
        <p:txBody>
          <a:bodyPr/>
          <a:lstStyle>
            <a:lvl1pPr>
              <a:defRPr sz="100">
                <a:noFill/>
              </a:defRPr>
            </a:lvl1pPr>
          </a:lstStyle>
          <a:p>
            <a:r>
              <a:rPr lang="da-DK" dirty="0"/>
              <a:t>23-11-2016</a:t>
            </a:r>
          </a:p>
        </p:txBody>
      </p:sp>
      <p:sp>
        <p:nvSpPr>
          <p:cNvPr id="3" name="FLD_Footer"/>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45D37B1E-C366-494F-A587-962AD9AABC83}" type="slidenum">
              <a:rPr lang="da-DK"/>
              <a:t>‹#›</a:t>
            </a:fld>
            <a:endParaRPr lang="da-DK" dirty="0"/>
          </a:p>
        </p:txBody>
      </p:sp>
    </p:spTree>
    <p:extLst>
      <p:ext uri="{BB962C8B-B14F-4D97-AF65-F5344CB8AC3E}">
        <p14:creationId xmlns:p14="http://schemas.microsoft.com/office/powerpoint/2010/main" val="1198522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17" name="Title 1"/>
          <p:cNvSpPr txBox="1">
            <a:spLocks/>
          </p:cNvSpPr>
          <p:nvPr userDrawn="1"/>
        </p:nvSpPr>
        <p:spPr>
          <a:xfrm>
            <a:off x="663759" y="375883"/>
            <a:ext cx="10931524" cy="614589"/>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600" b="1" kern="1200" baseline="0">
                <a:solidFill>
                  <a:schemeClr val="accent1"/>
                </a:solidFill>
                <a:latin typeface="+mj-lt"/>
                <a:ea typeface="+mj-ea"/>
                <a:cs typeface="+mj-cs"/>
              </a:defRPr>
            </a:lvl1pPr>
          </a:lstStyle>
          <a:p>
            <a:r>
              <a:rPr lang="da-DK" sz="4800" dirty="0">
                <a:solidFill>
                  <a:schemeClr val="accent2"/>
                </a:solidFill>
                <a:latin typeface="+mj-lt"/>
                <a:cs typeface="Arial" panose="020B0604020202020204" pitchFamily="34" charset="0"/>
              </a:rPr>
              <a:t>User guide – delete</a:t>
            </a:r>
            <a:r>
              <a:rPr lang="da-DK" sz="4800" baseline="0" dirty="0">
                <a:solidFill>
                  <a:schemeClr val="accent2"/>
                </a:solidFill>
                <a:latin typeface="+mj-lt"/>
                <a:cs typeface="Arial" panose="020B0604020202020204" pitchFamily="34" charset="0"/>
              </a:rPr>
              <a:t> before use</a:t>
            </a:r>
            <a:endParaRPr lang="da-DK" sz="4800" dirty="0">
              <a:solidFill>
                <a:schemeClr val="accent2"/>
              </a:solidFill>
              <a:latin typeface="+mj-lt"/>
              <a:cs typeface="Arial" panose="020B0604020202020204" pitchFamily="34" charset="0"/>
            </a:endParaRPr>
          </a:p>
        </p:txBody>
      </p:sp>
      <p:sp>
        <p:nvSpPr>
          <p:cNvPr id="14" name="AutoShape 4"/>
          <p:cNvSpPr>
            <a:spLocks/>
          </p:cNvSpPr>
          <p:nvPr userDrawn="1"/>
        </p:nvSpPr>
        <p:spPr bwMode="gray">
          <a:xfrm>
            <a:off x="7456919" y="3114505"/>
            <a:ext cx="2160000" cy="1138773"/>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mn-lt"/>
                <a:cs typeface="Arial" panose="020B0604020202020204" pitchFamily="34" charset="0"/>
              </a:rPr>
              <a:t>Guides</a:t>
            </a:r>
            <a:endParaRPr lang="da-DK"/>
          </a:p>
          <a:p>
            <a:pPr eaLnBrk="1" fontAlgn="auto" hangingPunct="1">
              <a:spcBef>
                <a:spcPts val="0"/>
              </a:spcBef>
              <a:spcAft>
                <a:spcPts val="240"/>
              </a:spcAft>
              <a:buFont typeface="+mj-lt"/>
              <a:buNone/>
              <a:defRPr/>
            </a:pPr>
            <a:r>
              <a:rPr lang="da-DK" sz="900" noProof="1">
                <a:solidFill>
                  <a:schemeClr val="tx1"/>
                </a:solidFill>
                <a:latin typeface="+mn-lt"/>
                <a:cs typeface="Arial" panose="020B0604020202020204" pitchFamily="34" charset="0"/>
              </a:rPr>
              <a:t>To view drawing guides</a:t>
            </a:r>
            <a:endParaRPr lang="da-DK"/>
          </a:p>
          <a:p>
            <a:pPr eaLnBrk="1" fontAlgn="auto" hangingPunct="1">
              <a:spcBef>
                <a:spcPts val="0"/>
              </a:spcBef>
              <a:spcAft>
                <a:spcPts val="240"/>
              </a:spcAft>
              <a:buFont typeface="+mj-lt"/>
              <a:buNone/>
              <a:defRPr/>
            </a:pP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Click the </a:t>
            </a:r>
            <a:r>
              <a:rPr lang="da-DK" sz="900" b="1" noProof="1">
                <a:solidFill>
                  <a:schemeClr val="tx1"/>
                </a:solidFill>
                <a:latin typeface="+mn-lt"/>
                <a:cs typeface="Arial" panose="020B0604020202020204" pitchFamily="34" charset="0"/>
              </a:rPr>
              <a:t>View</a:t>
            </a:r>
            <a:r>
              <a:rPr lang="da-DK" sz="900" noProof="1">
                <a:solidFill>
                  <a:schemeClr val="tx1"/>
                </a:solidFill>
                <a:latin typeface="+mn-lt"/>
                <a:cs typeface="Arial" panose="020B0604020202020204" pitchFamily="34" charset="0"/>
              </a:rPr>
              <a:t> tab, set </a:t>
            </a:r>
            <a:r>
              <a:rPr lang="en-GB" sz="900" noProof="1">
                <a:solidFill>
                  <a:schemeClr val="tx1"/>
                </a:solidFill>
                <a:latin typeface="+mn-lt"/>
                <a:cs typeface="Arial" panose="020B0604020202020204" pitchFamily="34" charset="0"/>
              </a:rPr>
              <a:t/>
            </a:r>
            <a:br>
              <a:rPr lang="en-GB" sz="900"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tick mark next to </a:t>
            </a:r>
            <a:r>
              <a:rPr lang="da-DK" sz="900" b="1" noProof="1">
                <a:solidFill>
                  <a:schemeClr val="tx1"/>
                </a:solidFill>
                <a:latin typeface="+mn-lt"/>
                <a:cs typeface="Arial" panose="020B0604020202020204" pitchFamily="34" charset="0"/>
              </a:rPr>
              <a:t>Guides</a:t>
            </a:r>
            <a:endParaRPr lang="da-DK"/>
          </a:p>
          <a:p>
            <a:pPr eaLnBrk="1" fontAlgn="auto" hangingPunct="1">
              <a:spcBef>
                <a:spcPts val="0"/>
              </a:spcBef>
              <a:spcAft>
                <a:spcPts val="240"/>
              </a:spcAft>
              <a:buFont typeface="+mj-lt"/>
              <a:buNone/>
              <a:defRPr/>
            </a:pPr>
            <a:endParaRPr lang="da-DK" sz="900" noProof="1">
              <a:solidFill>
                <a:schemeClr val="tx1"/>
              </a:solidFill>
              <a:latin typeface="+mn-lt"/>
              <a:cs typeface="Arial" panose="020B0604020202020204" pitchFamily="34" charset="0"/>
            </a:endParaRPr>
          </a:p>
          <a:p>
            <a:pPr eaLnBrk="1" hangingPunct="1">
              <a:spcBef>
                <a:spcPts val="0"/>
              </a:spcBef>
              <a:spcAft>
                <a:spcPts val="240"/>
              </a:spcAft>
              <a:buFont typeface="+mj-lt"/>
              <a:buNone/>
              <a:defRPr/>
            </a:pPr>
            <a:r>
              <a:rPr lang="da-DK" sz="900" b="1" noProof="1">
                <a:solidFill>
                  <a:schemeClr val="tx1"/>
                </a:solidFill>
                <a:latin typeface="+mn-lt"/>
                <a:cs typeface="Arial" panose="020B0604020202020204" pitchFamily="34" charset="0"/>
              </a:rPr>
              <a:t>Hint: Alt + F9 </a:t>
            </a:r>
            <a:r>
              <a:rPr lang="da-DK" sz="900" b="0" noProof="1">
                <a:solidFill>
                  <a:schemeClr val="tx1"/>
                </a:solidFill>
                <a:latin typeface="+mn-lt"/>
                <a:cs typeface="Arial" panose="020B0604020202020204" pitchFamily="34" charset="0"/>
              </a:rPr>
              <a:t>for quick </a:t>
            </a:r>
            <a:r>
              <a:rPr lang="en-GB" sz="900" b="0" noProof="1">
                <a:solidFill>
                  <a:schemeClr val="tx1"/>
                </a:solidFill>
                <a:latin typeface="+mn-lt"/>
                <a:cs typeface="Arial" panose="020B0604020202020204" pitchFamily="34" charset="0"/>
              </a:rPr>
              <a:t/>
            </a:r>
            <a:br>
              <a:rPr lang="en-GB" sz="900" b="0"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viewing of guides</a:t>
            </a:r>
            <a:endParaRPr lang="da-DK"/>
          </a:p>
        </p:txBody>
      </p:sp>
      <p:sp>
        <p:nvSpPr>
          <p:cNvPr id="15" name="Text Box 48"/>
          <p:cNvSpPr txBox="1">
            <a:spLocks noChangeArrowheads="1"/>
          </p:cNvSpPr>
          <p:nvPr userDrawn="1"/>
        </p:nvSpPr>
        <p:spPr bwMode="auto">
          <a:xfrm>
            <a:off x="7456919" y="1409700"/>
            <a:ext cx="2160000"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Change slide number, </a:t>
            </a:r>
            <a:r>
              <a:rPr lang="en-GB" sz="1000" b="1" noProof="1">
                <a:solidFill>
                  <a:schemeClr val="tx1"/>
                </a:solidFill>
                <a:latin typeface="+mn-lt"/>
                <a:cs typeface="Arial" panose="020B0604020202020204" pitchFamily="34" charset="0"/>
              </a:rPr>
              <a:t/>
            </a:r>
            <a:br>
              <a:rPr lang="en-GB"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date and footer</a:t>
            </a:r>
            <a:endParaRPr lang="da-DK"/>
          </a:p>
          <a:p>
            <a:pPr marL="0" marR="0" indent="0" algn="l" defTabSz="914400" rtl="0" eaLnBrk="1" fontAlgn="auto" latinLnBrk="0" hangingPunct="1">
              <a:lnSpc>
                <a:spcPct val="100000"/>
              </a:lnSpc>
              <a:spcBef>
                <a:spcPts val="0"/>
              </a:spcBef>
              <a:spcAft>
                <a:spcPts val="600"/>
              </a:spcAft>
              <a:buClrTx/>
              <a:buSzTx/>
              <a:buFontTx/>
              <a:buNone/>
              <a:tabLst/>
              <a:defRPr/>
            </a:pPr>
            <a:r>
              <a:rPr lang="da-DK" sz="900" b="0" kern="1200" noProof="1">
                <a:solidFill>
                  <a:schemeClr val="tx1"/>
                </a:solidFill>
                <a:latin typeface="+mn-lt"/>
                <a:ea typeface="+mn-ea"/>
                <a:cs typeface="Arial" panose="020B0604020202020204" pitchFamily="34" charset="0"/>
              </a:rPr>
              <a:t>Do this at the very end, so you get </a:t>
            </a:r>
            <a:r>
              <a:rPr lang="en-GB" sz="900" b="0" kern="1200" noProof="1">
                <a:solidFill>
                  <a:schemeClr val="tx1"/>
                </a:solidFill>
                <a:latin typeface="+mn-lt"/>
                <a:ea typeface="+mn-ea"/>
                <a:cs typeface="Arial" panose="020B0604020202020204" pitchFamily="34" charset="0"/>
              </a:rPr>
              <a:t/>
            </a:r>
            <a:br>
              <a:rPr lang="en-GB" sz="900" b="0" kern="1200" noProof="1">
                <a:solidFill>
                  <a:schemeClr val="tx1"/>
                </a:solidFill>
                <a:latin typeface="+mn-lt"/>
                <a:ea typeface="+mn-ea"/>
                <a:cs typeface="Arial" panose="020B0604020202020204" pitchFamily="34" charset="0"/>
              </a:rPr>
            </a:br>
            <a:r>
              <a:rPr lang="da-DK" sz="900" b="0" kern="1200" noProof="1">
                <a:solidFill>
                  <a:schemeClr val="tx1"/>
                </a:solidFill>
                <a:latin typeface="+mn-lt"/>
                <a:ea typeface="+mn-ea"/>
                <a:cs typeface="Arial" panose="020B0604020202020204" pitchFamily="34" charset="0"/>
              </a:rPr>
              <a:t>all the corrections with you</a:t>
            </a:r>
            <a:endParaRPr lang="da-DK"/>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noProof="1">
                <a:solidFill>
                  <a:schemeClr val="tx1"/>
                </a:solidFill>
                <a:latin typeface="+mn-lt"/>
                <a:cs typeface="Arial" panose="020B0604020202020204" pitchFamily="34" charset="0"/>
              </a:rPr>
              <a:t>Click the </a:t>
            </a:r>
            <a:r>
              <a:rPr lang="da-DK" altLang="da-DK" sz="900" b="1" noProof="1">
                <a:solidFill>
                  <a:schemeClr val="tx1"/>
                </a:solidFill>
                <a:latin typeface="+mn-lt"/>
                <a:cs typeface="Arial" panose="020B0604020202020204" pitchFamily="34" charset="0"/>
              </a:rPr>
              <a:t>Insert tab</a:t>
            </a:r>
            <a:endParaRPr lang="da-DK" altLang="da-DK" sz="900" strike="sngStrike" noProof="1">
              <a:solidFill>
                <a:schemeClr val="tx1"/>
              </a:solidFill>
              <a:latin typeface="+mn-lt"/>
              <a:cs typeface="Arial" panose="020B0604020202020204" pitchFamily="34" charset="0"/>
            </a:endParaRP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Click</a:t>
            </a:r>
            <a:r>
              <a:rPr lang="da-DK" altLang="da-DK" sz="900" b="1" noProof="1">
                <a:solidFill>
                  <a:schemeClr val="tx1"/>
                </a:solidFill>
                <a:latin typeface="+mn-lt"/>
                <a:cs typeface="Arial" panose="020B0604020202020204" pitchFamily="34" charset="0"/>
              </a:rPr>
              <a:t> </a:t>
            </a:r>
            <a:r>
              <a:rPr lang="da-DK" altLang="da-DK" sz="900" b="0" noProof="1">
                <a:solidFill>
                  <a:schemeClr val="tx1"/>
                </a:solidFill>
                <a:latin typeface="+mn-lt"/>
                <a:cs typeface="Arial" panose="020B0604020202020204" pitchFamily="34" charset="0"/>
              </a:rPr>
              <a:t>on</a:t>
            </a:r>
            <a:r>
              <a:rPr lang="da-DK" altLang="da-DK" sz="900" b="1" noProof="1">
                <a:solidFill>
                  <a:schemeClr val="tx1"/>
                </a:solidFill>
                <a:latin typeface="+mn-lt"/>
                <a:cs typeface="Arial" panose="020B0604020202020204" pitchFamily="34" charset="0"/>
              </a:rPr>
              <a:t> Header and Footer </a:t>
            </a:r>
            <a:r>
              <a:rPr lang="en-GB" altLang="da-DK" sz="900" b="1" noProof="1">
                <a:solidFill>
                  <a:schemeClr val="tx1"/>
                </a:solidFill>
                <a:latin typeface="+mn-lt"/>
                <a:cs typeface="Arial" panose="020B0604020202020204" pitchFamily="34" charset="0"/>
              </a:rPr>
              <a:t/>
            </a:r>
            <a:br>
              <a:rPr lang="en-GB"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(write the desired text)</a:t>
            </a:r>
            <a:endParaRPr lang="da-DK"/>
          </a:p>
          <a:p>
            <a:pPr eaLnBrk="1" hangingPunct="1">
              <a:spcAft>
                <a:spcPts val="600"/>
              </a:spcAft>
              <a:defRPr/>
            </a:pPr>
            <a:r>
              <a:rPr lang="da-DK" sz="900" b="1" noProof="1">
                <a:solidFill>
                  <a:schemeClr val="tx1"/>
                </a:solidFill>
                <a:latin typeface="+mn-lt"/>
                <a:cs typeface="Arial" panose="020B0604020202020204" pitchFamily="34" charset="0"/>
              </a:rPr>
              <a:t>3. </a:t>
            </a:r>
            <a:r>
              <a:rPr lang="da-DK" sz="900" noProof="1">
                <a:solidFill>
                  <a:schemeClr val="tx1"/>
                </a:solidFill>
                <a:latin typeface="+mn-lt"/>
                <a:cs typeface="Arial" panose="020B0604020202020204" pitchFamily="34" charset="0"/>
              </a:rPr>
              <a:t>Click </a:t>
            </a:r>
            <a:r>
              <a:rPr lang="da-DK" sz="900" b="1" noProof="1">
                <a:solidFill>
                  <a:schemeClr val="tx1"/>
                </a:solidFill>
                <a:latin typeface="+mn-lt"/>
                <a:cs typeface="Arial" panose="020B0604020202020204" pitchFamily="34" charset="0"/>
              </a:rPr>
              <a:t>Apply to All</a:t>
            </a:r>
            <a:r>
              <a:rPr lang="da-DK" sz="900" noProof="1">
                <a:solidFill>
                  <a:schemeClr val="tx1"/>
                </a:solidFill>
                <a:latin typeface="+mn-lt"/>
                <a:cs typeface="Arial" panose="020B0604020202020204" pitchFamily="34" charset="0"/>
              </a:rPr>
              <a:t> or </a:t>
            </a:r>
            <a:r>
              <a:rPr lang="da-DK" sz="900" b="1" noProof="1">
                <a:solidFill>
                  <a:schemeClr val="tx1"/>
                </a:solidFill>
                <a:latin typeface="+mn-lt"/>
                <a:cs typeface="Arial" panose="020B0604020202020204" pitchFamily="34" charset="0"/>
              </a:rPr>
              <a:t>Apply </a:t>
            </a:r>
            <a:r>
              <a:rPr lang="da-DK" sz="900" b="0" noProof="1">
                <a:solidFill>
                  <a:schemeClr val="tx1"/>
                </a:solidFill>
                <a:latin typeface="+mn-lt"/>
                <a:cs typeface="Arial" panose="020B0604020202020204" pitchFamily="34" charset="0"/>
              </a:rPr>
              <a:t>if </a:t>
            </a:r>
            <a:r>
              <a:rPr lang="en-GB" sz="900" b="0" noProof="1">
                <a:solidFill>
                  <a:schemeClr val="tx1"/>
                </a:solidFill>
                <a:latin typeface="+mn-lt"/>
                <a:cs typeface="Arial" panose="020B0604020202020204" pitchFamily="34" charset="0"/>
              </a:rPr>
              <a:t/>
            </a:r>
            <a:br>
              <a:rPr lang="en-GB" sz="900" b="0"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only used on one slide</a:t>
            </a:r>
            <a:endParaRPr lang="da-DK"/>
          </a:p>
        </p:txBody>
      </p:sp>
      <p:sp>
        <p:nvSpPr>
          <p:cNvPr id="18" name="AutoShape 4"/>
          <p:cNvSpPr>
            <a:spLocks/>
          </p:cNvSpPr>
          <p:nvPr userDrawn="1"/>
        </p:nvSpPr>
        <p:spPr bwMode="gray">
          <a:xfrm>
            <a:off x="4359622" y="1409700"/>
            <a:ext cx="2160000" cy="784830"/>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mn-lt"/>
                <a:cs typeface="Arial" panose="020B0604020202020204" pitchFamily="34" charset="0"/>
              </a:rPr>
              <a:t>Insert picture</a:t>
            </a:r>
            <a:endParaRPr lang="da-DK"/>
          </a:p>
          <a:p>
            <a:pPr eaLnBrk="1" fontAlgn="auto" hangingPunct="1">
              <a:spcBef>
                <a:spcPts val="0"/>
              </a:spcBef>
              <a:spcAft>
                <a:spcPts val="240"/>
              </a:spcAft>
              <a:buFont typeface="+mj-lt"/>
              <a:buNone/>
              <a:defRPr/>
            </a:pPr>
            <a:r>
              <a:rPr lang="da-DK" sz="900" noProof="1">
                <a:solidFill>
                  <a:schemeClr val="tx1"/>
                </a:solidFill>
                <a:latin typeface="+mn-lt"/>
                <a:cs typeface="Arial" panose="020B0604020202020204" pitchFamily="34" charset="0"/>
              </a:rPr>
              <a:t>On slides with picture placeholder, </a:t>
            </a:r>
            <a:r>
              <a:rPr lang="en-GB" sz="900" noProof="1">
                <a:solidFill>
                  <a:schemeClr val="tx1"/>
                </a:solidFill>
                <a:latin typeface="+mn-lt"/>
                <a:cs typeface="Arial" panose="020B0604020202020204" pitchFamily="34" charset="0"/>
              </a:rPr>
              <a:t/>
            </a:r>
            <a:br>
              <a:rPr lang="en-GB" sz="900"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click on the picture</a:t>
            </a:r>
            <a:r>
              <a:rPr lang="da-DK" sz="900" baseline="0" noProof="1">
                <a:solidFill>
                  <a:schemeClr val="tx1"/>
                </a:solidFill>
                <a:latin typeface="+mn-lt"/>
                <a:cs typeface="Arial" panose="020B0604020202020204" pitchFamily="34" charset="0"/>
              </a:rPr>
              <a:t> </a:t>
            </a:r>
            <a:r>
              <a:rPr lang="da-DK" sz="900" noProof="1">
                <a:solidFill>
                  <a:schemeClr val="tx1"/>
                </a:solidFill>
                <a:latin typeface="+mn-lt"/>
                <a:cs typeface="Arial" panose="020B0604020202020204" pitchFamily="34" charset="0"/>
              </a:rPr>
              <a:t>placeholder and</a:t>
            </a:r>
            <a:r>
              <a:rPr lang="da-DK" sz="900" baseline="0" noProof="1">
                <a:solidFill>
                  <a:schemeClr val="tx1"/>
                </a:solidFill>
                <a:latin typeface="+mn-lt"/>
                <a:cs typeface="Arial" panose="020B0604020202020204" pitchFamily="34" charset="0"/>
              </a:rPr>
              <a:t> </a:t>
            </a:r>
            <a:r>
              <a:rPr lang="en-GB" sz="900" baseline="0" noProof="1">
                <a:solidFill>
                  <a:schemeClr val="tx1"/>
                </a:solidFill>
                <a:latin typeface="+mn-lt"/>
                <a:cs typeface="Arial" panose="020B0604020202020204" pitchFamily="34" charset="0"/>
              </a:rPr>
              <a:t/>
            </a:r>
            <a:br>
              <a:rPr lang="en-GB" sz="900" baseline="0" noProof="1">
                <a:solidFill>
                  <a:schemeClr val="tx1"/>
                </a:solidFill>
                <a:latin typeface="+mn-lt"/>
                <a:cs typeface="Arial" panose="020B0604020202020204" pitchFamily="34" charset="0"/>
              </a:rPr>
            </a:br>
            <a:r>
              <a:rPr lang="da-DK" sz="900" dirty="0"/>
              <a:t>insert picture via </a:t>
            </a:r>
            <a:r>
              <a:rPr lang="da-DK" sz="900" b="1" dirty="0"/>
              <a:t>Add Images</a:t>
            </a:r>
            <a:r>
              <a:rPr lang="da-DK" sz="900" dirty="0"/>
              <a:t>-button </a:t>
            </a:r>
            <a:r>
              <a:rPr lang="en-GB" sz="900" dirty="0"/>
              <a:t/>
            </a:r>
            <a:br>
              <a:rPr lang="en-GB" sz="900" dirty="0"/>
            </a:br>
            <a:r>
              <a:rPr lang="da-DK" sz="900" dirty="0"/>
              <a:t>in the </a:t>
            </a:r>
            <a:r>
              <a:rPr lang="da-DK" sz="900" b="1" dirty="0"/>
              <a:t>NORDEN-</a:t>
            </a:r>
            <a:r>
              <a:rPr lang="da-DK" sz="900" baseline="0" dirty="0"/>
              <a:t>TAB</a:t>
            </a:r>
            <a:endParaRPr lang="da-DK" sz="900" b="1" noProof="1">
              <a:solidFill>
                <a:schemeClr val="tx1"/>
              </a:solidFill>
              <a:latin typeface="+mn-lt"/>
              <a:cs typeface="Arial" panose="020B0604020202020204" pitchFamily="34" charset="0"/>
            </a:endParaRPr>
          </a:p>
        </p:txBody>
      </p:sp>
      <p:sp>
        <p:nvSpPr>
          <p:cNvPr id="22" name="TextBox 12"/>
          <p:cNvSpPr txBox="1">
            <a:spLocks noChangeArrowheads="1"/>
          </p:cNvSpPr>
          <p:nvPr userDrawn="1"/>
        </p:nvSpPr>
        <p:spPr bwMode="auto">
          <a:xfrm>
            <a:off x="4359622" y="2220228"/>
            <a:ext cx="21600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ts val="0"/>
              </a:spcBef>
              <a:spcAft>
                <a:spcPts val="600"/>
              </a:spcAft>
              <a:buFontTx/>
              <a:buNone/>
              <a:defRPr/>
            </a:pPr>
            <a:endParaRPr lang="da-DK" sz="1000" b="1" noProof="1">
              <a:solidFill>
                <a:schemeClr val="tx1"/>
              </a:solidFill>
              <a:latin typeface="+mn-lt"/>
              <a:cs typeface="Arial" panose="020B0604020202020204" pitchFamily="34" charset="0"/>
            </a:endParaRPr>
          </a:p>
          <a:p>
            <a:pPr algn="l" eaLnBrk="1" hangingPunct="1">
              <a:spcBef>
                <a:spcPts val="0"/>
              </a:spcBef>
              <a:spcAft>
                <a:spcPts val="600"/>
              </a:spcAft>
              <a:buFontTx/>
              <a:buNone/>
              <a:defRPr/>
            </a:pPr>
            <a:r>
              <a:rPr lang="da-DK" sz="1000" b="1" noProof="1">
                <a:solidFill>
                  <a:schemeClr val="tx1"/>
                </a:solidFill>
                <a:latin typeface="+mn-lt"/>
                <a:cs typeface="Arial" panose="020B0604020202020204" pitchFamily="34" charset="0"/>
              </a:rPr>
              <a:t>Change</a:t>
            </a:r>
            <a:r>
              <a:rPr lang="da-DK" sz="1000" b="1" baseline="0" noProof="1">
                <a:solidFill>
                  <a:schemeClr val="tx1"/>
                </a:solidFill>
                <a:latin typeface="+mn-lt"/>
                <a:cs typeface="Arial" panose="020B0604020202020204" pitchFamily="34" charset="0"/>
              </a:rPr>
              <a:t> picture</a:t>
            </a:r>
            <a:endParaRPr lang="da-DK" sz="1000" b="1" noProof="1">
              <a:solidFill>
                <a:schemeClr val="tx1"/>
              </a:solidFill>
              <a:latin typeface="+mn-lt"/>
              <a:cs typeface="Arial" panose="020B0604020202020204" pitchFamily="34" charset="0"/>
            </a:endParaRPr>
          </a:p>
          <a:p>
            <a:pPr algn="l" eaLnBrk="1" hangingPunct="1">
              <a:spcBef>
                <a:spcPts val="0"/>
              </a:spcBef>
              <a:spcAft>
                <a:spcPts val="600"/>
              </a:spcAft>
              <a:buFontTx/>
              <a:buNone/>
              <a:defRPr/>
            </a:pPr>
            <a:r>
              <a:rPr lang="da-DK" sz="900" b="1" noProof="1">
                <a:solidFill>
                  <a:schemeClr val="tx1"/>
                </a:solidFill>
                <a:latin typeface="+mn-lt"/>
                <a:cs typeface="Arial" panose="020B0604020202020204" pitchFamily="34" charset="0"/>
              </a:rPr>
              <a:t>1. </a:t>
            </a:r>
            <a:r>
              <a:rPr lang="da-DK" sz="900" b="0" noProof="1">
                <a:solidFill>
                  <a:schemeClr val="tx1"/>
                </a:solidFill>
                <a:latin typeface="+mn-lt"/>
                <a:cs typeface="Arial" panose="020B0604020202020204" pitchFamily="34" charset="0"/>
              </a:rPr>
              <a:t>Click</a:t>
            </a:r>
            <a:r>
              <a:rPr lang="da-DK" sz="900" b="1" noProof="1">
                <a:solidFill>
                  <a:schemeClr val="tx1"/>
                </a:solidFill>
                <a:latin typeface="+mn-lt"/>
                <a:cs typeface="Arial" panose="020B0604020202020204" pitchFamily="34" charset="0"/>
              </a:rPr>
              <a:t> </a:t>
            </a:r>
            <a:r>
              <a:rPr lang="da-DK" sz="900" b="1" dirty="0">
                <a:latin typeface="+mn-lt"/>
              </a:rPr>
              <a:t>NORDEN</a:t>
            </a:r>
            <a:r>
              <a:rPr lang="da-DK" sz="900" b="0" baseline="0" dirty="0">
                <a:latin typeface="+mn-lt"/>
              </a:rPr>
              <a:t>-TAB and</a:t>
            </a:r>
            <a:r>
              <a:rPr lang="da-DK" sz="900" baseline="0" dirty="0">
                <a:latin typeface="+mn-lt"/>
              </a:rPr>
              <a:t> </a:t>
            </a:r>
            <a:r>
              <a:rPr lang="da-DK" sz="900" b="0" baseline="0" noProof="1">
                <a:solidFill>
                  <a:schemeClr val="tx1"/>
                </a:solidFill>
                <a:latin typeface="+mn-lt"/>
                <a:cs typeface="Arial" panose="020B0604020202020204" pitchFamily="34" charset="0"/>
              </a:rPr>
              <a:t>c</a:t>
            </a:r>
            <a:r>
              <a:rPr lang="da-DK" sz="900" b="0" noProof="1">
                <a:solidFill>
                  <a:schemeClr val="tx1"/>
                </a:solidFill>
                <a:latin typeface="+mn-lt"/>
                <a:cs typeface="Arial" panose="020B0604020202020204" pitchFamily="34" charset="0"/>
              </a:rPr>
              <a:t>lick </a:t>
            </a:r>
            <a:r>
              <a:rPr lang="en-GB" sz="900" b="0" noProof="1">
                <a:solidFill>
                  <a:schemeClr val="tx1"/>
                </a:solidFill>
                <a:latin typeface="+mn-lt"/>
                <a:cs typeface="Arial" panose="020B0604020202020204" pitchFamily="34" charset="0"/>
              </a:rPr>
              <a:t/>
            </a:r>
            <a:br>
              <a:rPr lang="en-GB" sz="900" b="0"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Images Tools</a:t>
            </a:r>
            <a:r>
              <a:rPr lang="da-DK" sz="900" b="0" baseline="0" noProof="1">
                <a:solidFill>
                  <a:schemeClr val="tx1"/>
                </a:solidFill>
                <a:latin typeface="+mn-lt"/>
                <a:cs typeface="Arial" panose="020B0604020202020204" pitchFamily="34" charset="0"/>
              </a:rPr>
              <a:t> drop down button, </a:t>
            </a:r>
            <a:r>
              <a:rPr lang="en-GB" sz="900" b="0" baseline="0" noProof="1">
                <a:solidFill>
                  <a:schemeClr val="tx1"/>
                </a:solidFill>
                <a:latin typeface="+mn-lt"/>
                <a:cs typeface="Arial" panose="020B0604020202020204" pitchFamily="34" charset="0"/>
              </a:rPr>
              <a:t/>
            </a:r>
            <a:br>
              <a:rPr lang="en-GB" sz="900" b="0" baseline="0" noProof="1">
                <a:solidFill>
                  <a:schemeClr val="tx1"/>
                </a:solidFill>
                <a:latin typeface="+mn-lt"/>
                <a:cs typeface="Arial" panose="020B0604020202020204" pitchFamily="34" charset="0"/>
              </a:rPr>
            </a:br>
            <a:r>
              <a:rPr lang="da-DK" sz="900" b="0" baseline="0" noProof="1">
                <a:solidFill>
                  <a:schemeClr val="tx1"/>
                </a:solidFill>
                <a:latin typeface="+mn-lt"/>
                <a:cs typeface="Arial" panose="020B0604020202020204" pitchFamily="34" charset="0"/>
              </a:rPr>
              <a:t>choose </a:t>
            </a:r>
            <a:r>
              <a:rPr lang="da-DK" sz="900" b="1" baseline="0" noProof="1">
                <a:solidFill>
                  <a:schemeClr val="tx1"/>
                </a:solidFill>
                <a:latin typeface="+mn-lt"/>
                <a:cs typeface="Arial" panose="020B0604020202020204" pitchFamily="34" charset="0"/>
              </a:rPr>
              <a:t>Crop</a:t>
            </a:r>
            <a:r>
              <a:rPr lang="da-DK" sz="900" b="1" noProof="1">
                <a:solidFill>
                  <a:schemeClr val="tx1"/>
                </a:solidFill>
                <a:latin typeface="+mn-lt"/>
                <a:cs typeface="Arial" panose="020B0604020202020204" pitchFamily="34" charset="0"/>
              </a:rPr>
              <a:t> </a:t>
            </a:r>
            <a:r>
              <a:rPr lang="da-DK" sz="900" b="0" noProof="1">
                <a:solidFill>
                  <a:schemeClr val="tx1"/>
                </a:solidFill>
                <a:latin typeface="+mn-lt"/>
                <a:cs typeface="Arial" panose="020B0604020202020204" pitchFamily="34" charset="0"/>
              </a:rPr>
              <a:t>to change</a:t>
            </a:r>
            <a:r>
              <a:rPr lang="da-DK" sz="900" b="0" kern="1200" noProof="1">
                <a:solidFill>
                  <a:schemeClr val="tx1"/>
                </a:solidFill>
                <a:latin typeface="+mn-lt"/>
                <a:ea typeface="+mn-ea"/>
                <a:cs typeface="Arial" panose="020B0604020202020204" pitchFamily="34" charset="0"/>
              </a:rPr>
              <a:t> size</a:t>
            </a:r>
            <a:r>
              <a:rPr lang="da-DK" sz="900" b="0" kern="1200" baseline="0" noProof="1">
                <a:solidFill>
                  <a:schemeClr val="tx1"/>
                </a:solidFill>
                <a:latin typeface="+mn-lt"/>
                <a:ea typeface="+mn-ea"/>
                <a:cs typeface="Arial" panose="020B0604020202020204" pitchFamily="34" charset="0"/>
              </a:rPr>
              <a:t> or</a:t>
            </a:r>
            <a:r>
              <a:rPr lang="da-DK" sz="900" b="0" strike="noStrike" kern="1200" baseline="0" noProof="1">
                <a:solidFill>
                  <a:schemeClr val="tx1"/>
                </a:solidFill>
                <a:latin typeface="+mn-lt"/>
                <a:ea typeface="+mn-ea"/>
                <a:cs typeface="Arial" panose="020B0604020202020204" pitchFamily="34" charset="0"/>
              </a:rPr>
              <a:t> </a:t>
            </a:r>
            <a:r>
              <a:rPr lang="da-DK" sz="900" b="0" strike="noStrike" noProof="1">
                <a:solidFill>
                  <a:schemeClr val="tx1"/>
                </a:solidFill>
                <a:latin typeface="+mn-lt"/>
                <a:cs typeface="Arial" panose="020B0604020202020204" pitchFamily="34" charset="0"/>
              </a:rPr>
              <a:t>focus</a:t>
            </a:r>
            <a:r>
              <a:rPr lang="en-GB" sz="900" b="0" strike="noStrike" noProof="1">
                <a:solidFill>
                  <a:schemeClr val="tx1"/>
                </a:solidFill>
                <a:latin typeface="+mn-lt"/>
                <a:cs typeface="Arial" panose="020B0604020202020204" pitchFamily="34" charset="0"/>
              </a:rPr>
              <a:t/>
            </a:r>
            <a:br>
              <a:rPr lang="en-GB" sz="900" b="0" strike="noStrike"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of the picture</a:t>
            </a:r>
            <a:endParaRPr lang="da-DK" sz="900" b="0" strike="sngStrike" noProof="1">
              <a:solidFill>
                <a:schemeClr val="tx1"/>
              </a:solidFill>
              <a:latin typeface="+mn-lt"/>
              <a:cs typeface="Arial" panose="020B0604020202020204" pitchFamily="34" charset="0"/>
            </a:endParaRPr>
          </a:p>
          <a:p>
            <a:pPr algn="l" eaLnBrk="1" hangingPunct="1">
              <a:spcBef>
                <a:spcPct val="0"/>
              </a:spcBef>
              <a:spcAft>
                <a:spcPts val="600"/>
              </a:spcAft>
              <a:buFontTx/>
              <a:buNone/>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If you want to scale the picture, </a:t>
            </a:r>
            <a:r>
              <a:rPr lang="en-GB" altLang="da-DK" sz="900" b="0" noProof="1">
                <a:solidFill>
                  <a:schemeClr val="tx1"/>
                </a:solidFill>
                <a:latin typeface="+mn-lt"/>
                <a:cs typeface="Arial" panose="020B0604020202020204" pitchFamily="34" charset="0"/>
              </a:rPr>
              <a:t/>
            </a:r>
            <a:br>
              <a:rPr lang="en-GB"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key down while </a:t>
            </a:r>
            <a:r>
              <a:rPr lang="en-GB" altLang="da-DK" sz="900" b="0" noProof="1">
                <a:solidFill>
                  <a:schemeClr val="tx1"/>
                </a:solidFill>
                <a:latin typeface="+mn-lt"/>
                <a:cs typeface="Arial" panose="020B0604020202020204" pitchFamily="34" charset="0"/>
              </a:rPr>
              <a:t/>
            </a:r>
            <a:br>
              <a:rPr lang="en-GB"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dragging the corners of the </a:t>
            </a:r>
            <a:r>
              <a:rPr lang="da-DK" altLang="da-DK" sz="900" b="0" kern="1200" noProof="1">
                <a:solidFill>
                  <a:schemeClr val="tx1"/>
                </a:solidFill>
                <a:latin typeface="+mn-lt"/>
                <a:ea typeface="+mn-ea"/>
                <a:cs typeface="Arial" panose="020B0604020202020204" pitchFamily="34" charset="0"/>
              </a:rPr>
              <a:t>picture</a:t>
            </a:r>
            <a:endParaRPr lang="da-DK"/>
          </a:p>
          <a:p>
            <a:pPr algn="l" eaLnBrk="1" hangingPunct="1">
              <a:spcBef>
                <a:spcPct val="0"/>
              </a:spcBef>
              <a:spcAft>
                <a:spcPts val="600"/>
              </a:spcAft>
              <a:buFontTx/>
              <a:buNone/>
              <a:defRPr/>
            </a:pPr>
            <a:r>
              <a:rPr lang="da-DK" altLang="da-DK" sz="900" b="1" noProof="1">
                <a:solidFill>
                  <a:schemeClr val="tx1"/>
                </a:solidFill>
                <a:latin typeface="+mn-lt"/>
                <a:cs typeface="Arial" panose="020B0604020202020204" pitchFamily="34" charset="0"/>
              </a:rPr>
              <a:t>Hint:</a:t>
            </a:r>
            <a:r>
              <a:rPr lang="da-DK" altLang="da-DK" sz="900" b="0" noProof="1">
                <a:solidFill>
                  <a:schemeClr val="tx1"/>
                </a:solidFill>
                <a:latin typeface="+mn-lt"/>
                <a:cs typeface="Arial" panose="020B0604020202020204" pitchFamily="34" charset="0"/>
              </a:rPr>
              <a:t> If you delete the picture and </a:t>
            </a:r>
            <a:r>
              <a:rPr lang="en-GB" altLang="da-DK" sz="900" b="0" noProof="1">
                <a:solidFill>
                  <a:schemeClr val="tx1"/>
                </a:solidFill>
                <a:latin typeface="+mn-lt"/>
                <a:cs typeface="Arial" panose="020B0604020202020204" pitchFamily="34" charset="0"/>
              </a:rPr>
              <a:t/>
            </a:r>
            <a:br>
              <a:rPr lang="en-GB"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insert a new one, the picture may </a:t>
            </a:r>
            <a:r>
              <a:rPr lang="en-GB" altLang="da-DK" sz="900" b="0" noProof="1">
                <a:solidFill>
                  <a:schemeClr val="tx1"/>
                </a:solidFill>
                <a:latin typeface="+mn-lt"/>
                <a:cs typeface="Arial" panose="020B0604020202020204" pitchFamily="34" charset="0"/>
              </a:rPr>
              <a:t/>
            </a:r>
            <a:br>
              <a:rPr lang="en-GB"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lie in front of the text or graphic</a:t>
            </a:r>
            <a:r>
              <a:rPr lang="da-DK" altLang="da-DK" sz="900" b="0" strike="noStrike" noProof="1">
                <a:solidFill>
                  <a:schemeClr val="tx1"/>
                </a:solidFill>
                <a:latin typeface="+mn-lt"/>
                <a:cs typeface="Arial" panose="020B0604020202020204" pitchFamily="34" charset="0"/>
              </a:rPr>
              <a:t>,</a:t>
            </a:r>
            <a:r>
              <a:rPr lang="da-DK" altLang="da-DK" sz="900" b="0" strike="sngStrike" noProof="1">
                <a:solidFill>
                  <a:schemeClr val="tx1"/>
                </a:solidFill>
                <a:latin typeface="+mn-lt"/>
                <a:cs typeface="Arial" panose="020B0604020202020204" pitchFamily="34" charset="0"/>
              </a:rPr>
              <a:t> </a:t>
            </a:r>
            <a:r>
              <a:rPr lang="en-GB" altLang="da-DK" sz="900" b="0" noProof="1">
                <a:solidFill>
                  <a:schemeClr val="tx1"/>
                </a:solidFill>
                <a:latin typeface="+mn-lt"/>
                <a:cs typeface="Arial" panose="020B0604020202020204" pitchFamily="34" charset="0"/>
              </a:rPr>
              <a:t/>
            </a:r>
            <a:br>
              <a:rPr lang="en-GB" altLang="da-DK" sz="900" b="0" noProof="1">
                <a:solidFill>
                  <a:schemeClr val="tx1"/>
                </a:solidFill>
                <a:latin typeface="+mn-lt"/>
                <a:cs typeface="Arial" panose="020B0604020202020204" pitchFamily="34" charset="0"/>
              </a:rPr>
            </a:br>
            <a:r>
              <a:rPr lang="da-DK" altLang="da-DK" sz="900" b="0" strike="noStrike" noProof="1">
                <a:solidFill>
                  <a:schemeClr val="tx1"/>
                </a:solidFill>
                <a:latin typeface="+mn-lt"/>
                <a:cs typeface="Arial" panose="020B0604020202020204" pitchFamily="34" charset="0"/>
              </a:rPr>
              <a:t>if</a:t>
            </a:r>
            <a:r>
              <a:rPr lang="da-DK" altLang="da-DK" sz="900" b="0" noProof="1">
                <a:solidFill>
                  <a:schemeClr val="tx1"/>
                </a:solidFill>
                <a:latin typeface="+mn-lt"/>
                <a:cs typeface="Arial" panose="020B0604020202020204" pitchFamily="34" charset="0"/>
              </a:rPr>
              <a:t> this happens, select the picture, </a:t>
            </a:r>
            <a:r>
              <a:rPr lang="en-GB" altLang="da-DK" sz="900" b="0" noProof="1">
                <a:solidFill>
                  <a:schemeClr val="tx1"/>
                </a:solidFill>
                <a:latin typeface="+mn-lt"/>
                <a:cs typeface="Arial" panose="020B0604020202020204" pitchFamily="34" charset="0"/>
              </a:rPr>
              <a:t/>
            </a:r>
            <a:br>
              <a:rPr lang="en-GB"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right-click and choose </a:t>
            </a:r>
            <a:r>
              <a:rPr lang="da-DK" altLang="da-DK" sz="900" b="1" noProof="1">
                <a:solidFill>
                  <a:schemeClr val="tx1"/>
                </a:solidFill>
                <a:latin typeface="+mn-lt"/>
                <a:cs typeface="Arial" panose="020B0604020202020204" pitchFamily="34" charset="0"/>
              </a:rPr>
              <a:t>Send to Back</a:t>
            </a:r>
            <a:endParaRPr lang="da-DK"/>
          </a:p>
          <a:p>
            <a:pPr algn="l" eaLnBrk="1" hangingPunct="1">
              <a:spcBef>
                <a:spcPct val="0"/>
              </a:spcBef>
              <a:spcAft>
                <a:spcPts val="600"/>
              </a:spcAft>
              <a:buFontTx/>
              <a:buNone/>
              <a:defRPr/>
            </a:pPr>
            <a:endParaRPr lang="da-DK" altLang="da-DK" sz="900" b="0" noProof="1">
              <a:solidFill>
                <a:schemeClr val="tx1"/>
              </a:solidFill>
              <a:latin typeface="+mn-lt"/>
              <a:cs typeface="Arial" panose="020B0604020202020204" pitchFamily="34" charset="0"/>
            </a:endParaRPr>
          </a:p>
        </p:txBody>
      </p:sp>
      <p:sp>
        <p:nvSpPr>
          <p:cNvPr id="12" name="Text Box 48"/>
          <p:cNvSpPr txBox="1">
            <a:spLocks noChangeArrowheads="1"/>
          </p:cNvSpPr>
          <p:nvPr userDrawn="1"/>
        </p:nvSpPr>
        <p:spPr bwMode="auto">
          <a:xfrm>
            <a:off x="693739" y="3277385"/>
            <a:ext cx="216000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Use layouts</a:t>
            </a:r>
            <a:endParaRPr lang="da-DK"/>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noProof="1">
                <a:solidFill>
                  <a:schemeClr val="tx1"/>
                </a:solidFill>
                <a:latin typeface="+mn-lt"/>
                <a:cs typeface="Arial" panose="020B0604020202020204" pitchFamily="34" charset="0"/>
              </a:rPr>
              <a:t>Click the </a:t>
            </a:r>
            <a:r>
              <a:rPr lang="da-DK" altLang="da-DK" sz="900" b="1" noProof="1">
                <a:solidFill>
                  <a:schemeClr val="tx1"/>
                </a:solidFill>
                <a:latin typeface="+mn-lt"/>
                <a:cs typeface="Arial" panose="020B0604020202020204" pitchFamily="34" charset="0"/>
              </a:rPr>
              <a:t>Home tab</a:t>
            </a:r>
            <a:endParaRPr lang="da-DK" altLang="da-DK" sz="900" b="0" strike="sngStrike" noProof="1">
              <a:solidFill>
                <a:schemeClr val="tx1"/>
              </a:solidFill>
              <a:latin typeface="+mn-lt"/>
              <a:cs typeface="Arial" panose="020B0604020202020204" pitchFamily="34" charset="0"/>
            </a:endParaRPr>
          </a:p>
          <a:p>
            <a:pPr eaLnBrk="1" hangingPunct="1">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noProof="1">
                <a:solidFill>
                  <a:schemeClr val="tx1"/>
                </a:solidFill>
                <a:latin typeface="+mn-lt"/>
                <a:cs typeface="Arial" panose="020B0604020202020204" pitchFamily="34" charset="0"/>
              </a:rPr>
              <a:t>Click the </a:t>
            </a:r>
            <a:r>
              <a:rPr lang="da-DK" altLang="da-DK" sz="900" b="1" baseline="0" noProof="1">
                <a:solidFill>
                  <a:schemeClr val="tx1"/>
                </a:solidFill>
                <a:latin typeface="+mn-lt"/>
                <a:cs typeface="Arial" panose="020B0604020202020204" pitchFamily="34" charset="0"/>
              </a:rPr>
              <a:t>New Slide</a:t>
            </a:r>
            <a:r>
              <a:rPr lang="da-DK" altLang="da-DK" sz="900" b="1" noProof="1">
                <a:solidFill>
                  <a:schemeClr val="tx1"/>
                </a:solidFill>
                <a:latin typeface="+mn-lt"/>
                <a:cs typeface="Arial" panose="020B0604020202020204" pitchFamily="34" charset="0"/>
              </a:rPr>
              <a:t> </a:t>
            </a:r>
            <a:r>
              <a:rPr lang="da-DK" altLang="da-DK" sz="900" noProof="1">
                <a:solidFill>
                  <a:schemeClr val="tx1"/>
                </a:solidFill>
                <a:latin typeface="+mn-lt"/>
                <a:cs typeface="Arial" panose="020B0604020202020204" pitchFamily="34" charset="0"/>
              </a:rPr>
              <a:t>menu to insert</a:t>
            </a:r>
            <a:r>
              <a:rPr lang="da-DK" altLang="da-DK" sz="900" baseline="0" noProof="1">
                <a:solidFill>
                  <a:schemeClr val="tx1"/>
                </a:solidFill>
                <a:latin typeface="+mn-lt"/>
                <a:cs typeface="Arial" panose="020B0604020202020204" pitchFamily="34" charset="0"/>
              </a:rPr>
              <a:t> </a:t>
            </a:r>
            <a:r>
              <a:rPr lang="da-DK" altLang="da-DK" sz="900" noProof="1">
                <a:solidFill>
                  <a:schemeClr val="tx1"/>
                </a:solidFill>
                <a:latin typeface="+mn-lt"/>
                <a:cs typeface="Arial" panose="020B0604020202020204" pitchFamily="34" charset="0"/>
              </a:rPr>
              <a:t>new slide</a:t>
            </a:r>
            <a:endParaRPr lang="da-DK"/>
          </a:p>
          <a:p>
            <a:pPr eaLnBrk="1" hangingPunct="1">
              <a:spcAft>
                <a:spcPts val="240"/>
              </a:spcAft>
              <a:defRPr/>
            </a:pPr>
            <a:r>
              <a:rPr lang="da-DK" altLang="da-DK" sz="900" b="1" noProof="1">
                <a:solidFill>
                  <a:schemeClr val="tx1"/>
                </a:solidFill>
                <a:latin typeface="+mn-lt"/>
                <a:cs typeface="Arial" panose="020B0604020202020204" pitchFamily="34" charset="0"/>
              </a:rPr>
              <a:t>3. </a:t>
            </a:r>
            <a:r>
              <a:rPr lang="da-DK" altLang="da-DK" sz="900" noProof="1">
                <a:solidFill>
                  <a:schemeClr val="tx1"/>
                </a:solidFill>
                <a:latin typeface="+mn-lt"/>
                <a:cs typeface="Arial" panose="020B0604020202020204" pitchFamily="34" charset="0"/>
              </a:rPr>
              <a:t>Choose </a:t>
            </a:r>
            <a:r>
              <a:rPr lang="da-DK" altLang="da-DK" sz="900" b="1" noProof="1">
                <a:solidFill>
                  <a:schemeClr val="tx1"/>
                </a:solidFill>
                <a:latin typeface="+mn-lt"/>
                <a:cs typeface="Arial" panose="020B0604020202020204" pitchFamily="34" charset="0"/>
              </a:rPr>
              <a:t>Layout</a:t>
            </a:r>
            <a:r>
              <a:rPr lang="da-DK" altLang="da-DK" sz="900" baseline="0" noProof="1">
                <a:solidFill>
                  <a:schemeClr val="tx1"/>
                </a:solidFill>
                <a:latin typeface="+mn-lt"/>
                <a:cs typeface="Arial" panose="020B0604020202020204" pitchFamily="34" charset="0"/>
              </a:rPr>
              <a:t> to change an appropriate layout from the </a:t>
            </a:r>
            <a:r>
              <a:rPr lang="en-GB" altLang="da-DK" sz="900" baseline="0" noProof="1">
                <a:solidFill>
                  <a:schemeClr val="tx1"/>
                </a:solidFill>
                <a:latin typeface="+mn-lt"/>
                <a:cs typeface="Arial" panose="020B0604020202020204" pitchFamily="34" charset="0"/>
              </a:rPr>
              <a:t/>
            </a:r>
            <a:br>
              <a:rPr lang="en-GB" altLang="da-DK" sz="900" baseline="0" noProof="1">
                <a:solidFill>
                  <a:schemeClr val="tx1"/>
                </a:solidFill>
                <a:latin typeface="+mn-lt"/>
                <a:cs typeface="Arial" panose="020B0604020202020204" pitchFamily="34" charset="0"/>
              </a:rPr>
            </a:br>
            <a:r>
              <a:rPr lang="da-DK" altLang="da-DK" sz="900" strike="noStrike" baseline="0" noProof="1">
                <a:solidFill>
                  <a:schemeClr val="tx1"/>
                </a:solidFill>
                <a:latin typeface="+mn-lt"/>
                <a:cs typeface="Arial" panose="020B0604020202020204" pitchFamily="34" charset="0"/>
              </a:rPr>
              <a:t>"</a:t>
            </a:r>
            <a:r>
              <a:rPr lang="da-DK" altLang="da-DK" sz="900" baseline="0" noProof="1">
                <a:solidFill>
                  <a:schemeClr val="tx1"/>
                </a:solidFill>
                <a:latin typeface="+mn-lt"/>
                <a:cs typeface="Arial" panose="020B0604020202020204" pitchFamily="34" charset="0"/>
              </a:rPr>
              <a:t>drop down</a:t>
            </a:r>
            <a:r>
              <a:rPr lang="da-DK" altLang="da-DK" sz="900" strike="noStrike" baseline="0" noProof="1">
                <a:solidFill>
                  <a:schemeClr val="tx1"/>
                </a:solidFill>
                <a:latin typeface="+mn-lt"/>
                <a:cs typeface="Arial" panose="020B0604020202020204" pitchFamily="34" charset="0"/>
              </a:rPr>
              <a:t>"</a:t>
            </a:r>
            <a:r>
              <a:rPr lang="da-DK" altLang="da-DK" sz="900" baseline="0" noProof="1">
                <a:solidFill>
                  <a:schemeClr val="tx1"/>
                </a:solidFill>
                <a:latin typeface="+mn-lt"/>
                <a:cs typeface="Arial" panose="020B0604020202020204" pitchFamily="34" charset="0"/>
              </a:rPr>
              <a:t> menu </a:t>
            </a:r>
            <a:endParaRPr lang="da-DK" sz="900" b="1" noProof="1">
              <a:solidFill>
                <a:schemeClr val="tx1"/>
              </a:solidFill>
              <a:latin typeface="+mn-lt"/>
              <a:cs typeface="Arial" panose="020B0604020202020204" pitchFamily="34" charset="0"/>
            </a:endParaRPr>
          </a:p>
        </p:txBody>
      </p:sp>
      <p:sp>
        <p:nvSpPr>
          <p:cNvPr id="27" name="AutoShape 4"/>
          <p:cNvSpPr>
            <a:spLocks/>
          </p:cNvSpPr>
          <p:nvPr userDrawn="1"/>
        </p:nvSpPr>
        <p:spPr bwMode="gray">
          <a:xfrm>
            <a:off x="706058" y="4709084"/>
            <a:ext cx="2160000" cy="913070"/>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mn-lt"/>
                <a:cs typeface="Arial" panose="020B0604020202020204" pitchFamily="34" charset="0"/>
              </a:rPr>
              <a:t>Reset slide</a:t>
            </a:r>
            <a:endParaRPr lang="da-DK"/>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a:t>
            </a:r>
            <a:r>
              <a:rPr lang="da-DK" altLang="da-DK" sz="900" noProof="1">
                <a:solidFill>
                  <a:schemeClr val="tx1"/>
                </a:solidFill>
                <a:latin typeface="+mn-lt"/>
                <a:cs typeface="Arial" panose="020B0604020202020204" pitchFamily="34" charset="0"/>
              </a:rPr>
              <a:t> Click the </a:t>
            </a:r>
            <a:r>
              <a:rPr lang="da-DK" altLang="da-DK" sz="900" b="1" noProof="1">
                <a:solidFill>
                  <a:schemeClr val="tx1"/>
                </a:solidFill>
                <a:latin typeface="+mn-lt"/>
                <a:cs typeface="Arial" panose="020B0604020202020204" pitchFamily="34" charset="0"/>
              </a:rPr>
              <a:t>Home tab</a:t>
            </a:r>
            <a:endParaRPr lang="da-DK" altLang="da-DK" sz="900" strike="sngStrike"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240"/>
              </a:spcAft>
              <a:buClrTx/>
              <a:buSzTx/>
              <a:buFont typeface="+mj-lt"/>
              <a:buNone/>
              <a:tabLs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noProof="1">
                <a:solidFill>
                  <a:schemeClr val="tx1"/>
                </a:solidFill>
                <a:latin typeface="+mn-lt"/>
                <a:cs typeface="Arial" panose="020B0604020202020204" pitchFamily="34" charset="0"/>
              </a:rPr>
              <a:t>Click the </a:t>
            </a:r>
            <a:r>
              <a:rPr lang="da-DK" altLang="da-DK" sz="900" b="1" baseline="0" noProof="1">
                <a:solidFill>
                  <a:schemeClr val="tx1"/>
                </a:solidFill>
                <a:latin typeface="+mn-lt"/>
                <a:cs typeface="Arial" panose="020B0604020202020204" pitchFamily="34" charset="0"/>
              </a:rPr>
              <a:t>Reset </a:t>
            </a:r>
            <a:r>
              <a:rPr lang="da-DK" altLang="da-DK" sz="900" noProof="1">
                <a:solidFill>
                  <a:schemeClr val="tx1"/>
                </a:solidFill>
                <a:latin typeface="+mn-lt"/>
                <a:cs typeface="Arial" panose="020B0604020202020204" pitchFamily="34" charset="0"/>
              </a:rPr>
              <a:t>menu to reset</a:t>
            </a:r>
            <a:endParaRPr lang="da-DK"/>
          </a:p>
          <a:p>
            <a:pPr marL="0" marR="0" indent="0" algn="l" defTabSz="914400" rtl="0" eaLnBrk="1" fontAlgn="auto" latinLnBrk="0" hangingPunct="1">
              <a:lnSpc>
                <a:spcPct val="100000"/>
              </a:lnSpc>
              <a:spcBef>
                <a:spcPts val="0"/>
              </a:spcBef>
              <a:spcAft>
                <a:spcPts val="240"/>
              </a:spcAft>
              <a:buClrTx/>
              <a:buSzTx/>
              <a:buFont typeface="+mj-lt"/>
              <a:buNone/>
              <a:tabLst/>
              <a:defRPr/>
            </a:pPr>
            <a:r>
              <a:rPr lang="da-DK" altLang="da-DK" sz="900" noProof="1">
                <a:solidFill>
                  <a:schemeClr val="tx1"/>
                </a:solidFill>
                <a:latin typeface="+mn-lt"/>
                <a:cs typeface="Arial" panose="020B0604020202020204" pitchFamily="34" charset="0"/>
              </a:rPr>
              <a:t>position, size</a:t>
            </a:r>
            <a:r>
              <a:rPr lang="da-DK" altLang="da-DK" sz="900" baseline="0" noProof="1">
                <a:solidFill>
                  <a:schemeClr val="tx1"/>
                </a:solidFill>
                <a:latin typeface="+mn-lt"/>
                <a:cs typeface="Arial" panose="020B0604020202020204" pitchFamily="34" charset="0"/>
              </a:rPr>
              <a:t> and formatting of the</a:t>
            </a:r>
            <a:endParaRPr lang="da-DK"/>
          </a:p>
          <a:p>
            <a:pPr marL="0" marR="0" indent="0" algn="l" defTabSz="914400" rtl="0" eaLnBrk="1" fontAlgn="auto" latinLnBrk="0" hangingPunct="1">
              <a:lnSpc>
                <a:spcPct val="100000"/>
              </a:lnSpc>
              <a:spcBef>
                <a:spcPts val="0"/>
              </a:spcBef>
              <a:spcAft>
                <a:spcPts val="240"/>
              </a:spcAft>
              <a:buClrTx/>
              <a:buSzTx/>
              <a:buFont typeface="+mj-lt"/>
              <a:buNone/>
              <a:tabLst/>
              <a:defRPr/>
            </a:pPr>
            <a:r>
              <a:rPr lang="da-DK" altLang="da-DK" sz="900" baseline="0" noProof="1">
                <a:solidFill>
                  <a:schemeClr val="tx1"/>
                </a:solidFill>
                <a:latin typeface="+mn-lt"/>
                <a:cs typeface="Arial" panose="020B0604020202020204" pitchFamily="34" charset="0"/>
              </a:rPr>
              <a:t>slide placeholders to their default settings</a:t>
            </a:r>
            <a:endParaRPr lang="da-DK" altLang="da-DK" sz="900" noProof="1">
              <a:solidFill>
                <a:schemeClr val="tx1"/>
              </a:solidFill>
              <a:latin typeface="+mn-lt"/>
              <a:cs typeface="Arial" panose="020B0604020202020204" pitchFamily="34" charset="0"/>
            </a:endParaRPr>
          </a:p>
        </p:txBody>
      </p:sp>
      <p:sp>
        <p:nvSpPr>
          <p:cNvPr id="6" name="Rectangle 4"/>
          <p:cNvSpPr>
            <a:spLocks noChangeArrowheads="1"/>
          </p:cNvSpPr>
          <p:nvPr userDrawn="1"/>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dirty="0"/>
          </a:p>
        </p:txBody>
      </p:sp>
      <p:sp>
        <p:nvSpPr>
          <p:cNvPr id="4" name="Rectangle 2"/>
          <p:cNvSpPr>
            <a:spLocks noChangeArrowheads="1"/>
          </p:cNvSpPr>
          <p:nvPr userDrawn="1"/>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dirty="0"/>
          </a:p>
        </p:txBody>
      </p:sp>
      <p:sp>
        <p:nvSpPr>
          <p:cNvPr id="29" name="Text Box 48"/>
          <p:cNvSpPr txBox="1">
            <a:spLocks noChangeArrowheads="1"/>
          </p:cNvSpPr>
          <p:nvPr userDrawn="1"/>
        </p:nvSpPr>
        <p:spPr bwMode="auto">
          <a:xfrm>
            <a:off x="693740" y="1409700"/>
            <a:ext cx="2486866" cy="160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Use text</a:t>
            </a:r>
            <a:r>
              <a:rPr lang="da-DK" sz="1000" b="1" baseline="0" noProof="1">
                <a:solidFill>
                  <a:schemeClr val="tx1"/>
                </a:solidFill>
                <a:latin typeface="+mn-lt"/>
                <a:cs typeface="Arial" panose="020B0604020202020204" pitchFamily="34" charset="0"/>
              </a:rPr>
              <a:t> styles</a:t>
            </a:r>
            <a:endParaRPr lang="da-DK" sz="10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Delete bullet if you want regular</a:t>
            </a:r>
            <a:r>
              <a:rPr lang="da-DK" altLang="da-DK" sz="900" b="0" baseline="0" noProof="1">
                <a:solidFill>
                  <a:schemeClr val="tx1"/>
                </a:solidFill>
                <a:latin typeface="+mn-lt"/>
                <a:cs typeface="Arial" panose="020B0604020202020204" pitchFamily="34" charset="0"/>
              </a:rPr>
              <a:t> text. Click ENTER and then Bullet-button for correct bullet. </a:t>
            </a:r>
            <a:r>
              <a:rPr lang="en-GB" altLang="da-DK" sz="900" b="0" baseline="0" noProof="1">
                <a:solidFill>
                  <a:schemeClr val="tx1"/>
                </a:solidFill>
                <a:latin typeface="+mn-lt"/>
                <a:cs typeface="Arial" panose="020B0604020202020204" pitchFamily="34" charset="0"/>
              </a:rPr>
              <a:t/>
            </a:r>
            <a:br>
              <a:rPr lang="en-GB" altLang="da-DK" sz="900" b="0" baseline="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Use the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-key</a:t>
            </a:r>
            <a:r>
              <a:rPr lang="da-DK" altLang="da-DK" sz="900" b="0" baseline="0" noProof="1">
                <a:solidFill>
                  <a:schemeClr val="tx1"/>
                </a:solidFill>
                <a:latin typeface="+mn-lt"/>
                <a:cs typeface="Arial" panose="020B0604020202020204" pitchFamily="34" charset="0"/>
              </a:rPr>
              <a:t> to jump through </a:t>
            </a:r>
            <a:r>
              <a:rPr lang="en-GB" altLang="da-DK" sz="900" b="0" baseline="0" noProof="1">
                <a:solidFill>
                  <a:schemeClr val="tx1"/>
                </a:solidFill>
                <a:latin typeface="+mn-lt"/>
                <a:cs typeface="Arial" panose="020B0604020202020204" pitchFamily="34" charset="0"/>
              </a:rPr>
              <a:t/>
            </a:r>
            <a:br>
              <a:rPr lang="en-GB"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levels. Click </a:t>
            </a:r>
            <a:r>
              <a:rPr lang="da-DK" altLang="da-DK" sz="900" b="1" baseline="0" noProof="1">
                <a:solidFill>
                  <a:schemeClr val="tx1"/>
                </a:solidFill>
                <a:latin typeface="+mn-lt"/>
                <a:cs typeface="Arial" panose="020B0604020202020204" pitchFamily="34" charset="0"/>
              </a:rPr>
              <a:t>ENTER</a:t>
            </a:r>
            <a:r>
              <a:rPr lang="da-DK" altLang="da-DK" sz="900" b="0" baseline="0" noProof="1">
                <a:solidFill>
                  <a:schemeClr val="tx1"/>
                </a:solidFill>
                <a:latin typeface="+mn-lt"/>
                <a:cs typeface="Arial" panose="020B0604020202020204" pitchFamily="34" charset="0"/>
              </a:rPr>
              <a:t>, then </a:t>
            </a:r>
            <a:r>
              <a:rPr lang="da-DK" altLang="da-DK" sz="900" b="1" baseline="0" noProof="1">
                <a:solidFill>
                  <a:schemeClr val="tx1"/>
                </a:solidFill>
                <a:latin typeface="+mn-lt"/>
                <a:cs typeface="Arial" panose="020B0604020202020204" pitchFamily="34" charset="0"/>
              </a:rPr>
              <a:t>TAB</a:t>
            </a:r>
            <a:r>
              <a:rPr lang="da-DK" altLang="da-DK" sz="900" b="0" baseline="0" noProof="1">
                <a:solidFill>
                  <a:schemeClr val="tx1"/>
                </a:solidFill>
                <a:latin typeface="+mn-lt"/>
                <a:cs typeface="Arial" panose="020B0604020202020204" pitchFamily="34" charset="0"/>
              </a:rPr>
              <a:t> to switch from </a:t>
            </a:r>
            <a:r>
              <a:rPr lang="en-GB" altLang="da-DK" sz="900" b="0" baseline="0" noProof="1">
                <a:solidFill>
                  <a:schemeClr val="tx1"/>
                </a:solidFill>
                <a:latin typeface="+mn-lt"/>
                <a:cs typeface="Arial" panose="020B0604020202020204" pitchFamily="34" charset="0"/>
              </a:rPr>
              <a:t/>
            </a:r>
            <a:br>
              <a:rPr lang="en-GB"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one level to the next level</a:t>
            </a:r>
            <a:endParaRPr lang="da-DK"/>
          </a:p>
          <a:p>
            <a:pPr eaLnBrk="1" hangingPunct="1">
              <a:spcAft>
                <a:spcPts val="240"/>
              </a:spcAft>
              <a:defRPr/>
            </a:pPr>
            <a:r>
              <a:rPr lang="da-DK" altLang="da-DK" sz="900" b="0" baseline="0" noProof="1">
                <a:solidFill>
                  <a:schemeClr val="tx1"/>
                </a:solidFill>
                <a:latin typeface="+mn-lt"/>
                <a:cs typeface="Arial" panose="020B0604020202020204" pitchFamily="34" charset="0"/>
              </a:rPr>
              <a:t>To go back in levels use </a:t>
            </a:r>
            <a:r>
              <a:rPr lang="da-DK" altLang="da-DK" sz="900" b="1" baseline="0" noProof="1">
                <a:solidFill>
                  <a:schemeClr val="tx1"/>
                </a:solidFill>
                <a:latin typeface="+mn-lt"/>
                <a:cs typeface="Arial" panose="020B0604020202020204" pitchFamily="34" charset="0"/>
              </a:rPr>
              <a:t>SHIFT-TAB</a:t>
            </a:r>
            <a:endParaRPr lang="da-DK" altLang="da-DK" sz="900" b="1" noProof="1">
              <a:solidFill>
                <a:schemeClr val="tx1"/>
              </a:solidFill>
              <a:latin typeface="+mn-lt"/>
              <a:cs typeface="Arial" panose="020B0604020202020204" pitchFamily="34" charset="0"/>
            </a:endParaRPr>
          </a:p>
          <a:p>
            <a:pPr eaLnBrk="1" hangingPunct="1">
              <a:spcAft>
                <a:spcPts val="240"/>
              </a:spcAft>
              <a:defRPr/>
            </a:pPr>
            <a:endParaRPr lang="da-DK" sz="900" b="1" noProof="1">
              <a:solidFill>
                <a:schemeClr val="tx1"/>
              </a:solidFill>
              <a:latin typeface="+mn-lt"/>
              <a:cs typeface="Arial" panose="020B0604020202020204" pitchFamily="34" charset="0"/>
            </a:endParaRPr>
          </a:p>
          <a:p>
            <a:pPr eaLnBrk="1" hangingPunct="1">
              <a:spcAft>
                <a:spcPts val="240"/>
              </a:spcAft>
              <a:defRPr/>
            </a:pPr>
            <a:r>
              <a:rPr lang="da-DK" sz="900" noProof="1">
                <a:solidFill>
                  <a:schemeClr val="tx1"/>
                </a:solidFill>
                <a:latin typeface="+mn-lt"/>
                <a:cs typeface="Arial" panose="020B0604020202020204" pitchFamily="34" charset="0"/>
              </a:rPr>
              <a:t>Alternatively, </a:t>
            </a:r>
            <a:r>
              <a:rPr lang="da-DK" sz="900" b="1" noProof="1">
                <a:solidFill>
                  <a:schemeClr val="tx1"/>
                </a:solidFill>
                <a:latin typeface="+mn-lt"/>
                <a:cs typeface="Arial" panose="020B0604020202020204" pitchFamily="34" charset="0"/>
              </a:rPr>
              <a:t>Increase</a:t>
            </a:r>
            <a:r>
              <a:rPr lang="da-DK" sz="900" baseline="0" noProof="1">
                <a:solidFill>
                  <a:schemeClr val="tx1"/>
                </a:solidFill>
                <a:latin typeface="+mn-lt"/>
                <a:cs typeface="Arial" panose="020B0604020202020204" pitchFamily="34" charset="0"/>
              </a:rPr>
              <a:t> and</a:t>
            </a:r>
            <a:r>
              <a:rPr lang="en-GB" sz="900" baseline="0" noProof="1">
                <a:solidFill>
                  <a:schemeClr val="tx1"/>
                </a:solidFill>
                <a:latin typeface="+mn-lt"/>
                <a:cs typeface="Arial" panose="020B0604020202020204" pitchFamily="34" charset="0"/>
              </a:rPr>
              <a:t/>
            </a:r>
            <a:br>
              <a:rPr lang="en-GB" sz="90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Decrease </a:t>
            </a:r>
            <a:r>
              <a:rPr lang="da-DK" sz="900" baseline="0" noProof="1">
                <a:solidFill>
                  <a:schemeClr val="tx1"/>
                </a:solidFill>
                <a:latin typeface="+mn-lt"/>
                <a:cs typeface="Arial" panose="020B0604020202020204" pitchFamily="34" charset="0"/>
              </a:rPr>
              <a:t>list level can be used</a:t>
            </a:r>
            <a:endParaRPr lang="da-DK" sz="900" noProof="1">
              <a:solidFill>
                <a:schemeClr val="tx1"/>
              </a:solidFill>
              <a:latin typeface="+mn-lt"/>
              <a:cs typeface="Arial" panose="020B0604020202020204" pitchFamily="34" charset="0"/>
            </a:endParaRPr>
          </a:p>
        </p:txBody>
      </p:sp>
      <p:pic>
        <p:nvPicPr>
          <p:cNvPr id="19" name="Picture 18"/>
          <p:cNvPicPr>
            <a:picLocks noChangeAspect="1"/>
          </p:cNvPicPr>
          <p:nvPr userDrawn="1"/>
        </p:nvPicPr>
        <p:blipFill>
          <a:blip r:embed="rId2"/>
          <a:stretch>
            <a:fillRect/>
          </a:stretch>
        </p:blipFill>
        <p:spPr>
          <a:xfrm>
            <a:off x="3036522" y="5318642"/>
            <a:ext cx="492452" cy="200416"/>
          </a:xfrm>
          <a:prstGeom prst="rect">
            <a:avLst/>
          </a:prstGeom>
        </p:spPr>
      </p:pic>
      <p:pic>
        <p:nvPicPr>
          <p:cNvPr id="13" name="Picture 12"/>
          <p:cNvPicPr>
            <a:picLocks noChangeAspect="1"/>
          </p:cNvPicPr>
          <p:nvPr userDrawn="1"/>
        </p:nvPicPr>
        <p:blipFill>
          <a:blip r:embed="rId3"/>
          <a:stretch>
            <a:fillRect/>
          </a:stretch>
        </p:blipFill>
        <p:spPr>
          <a:xfrm>
            <a:off x="3038544" y="3538594"/>
            <a:ext cx="324764" cy="578237"/>
          </a:xfrm>
          <a:prstGeom prst="rect">
            <a:avLst/>
          </a:prstGeom>
        </p:spPr>
      </p:pic>
      <p:pic>
        <p:nvPicPr>
          <p:cNvPr id="16" name="Billede 15"/>
          <p:cNvPicPr>
            <a:picLocks noChangeAspect="1"/>
          </p:cNvPicPr>
          <p:nvPr userDrawn="1"/>
        </p:nvPicPr>
        <p:blipFill rotWithShape="1">
          <a:blip r:embed="rId4"/>
          <a:srcRect l="36944" r="2272" b="69429"/>
          <a:stretch/>
        </p:blipFill>
        <p:spPr>
          <a:xfrm>
            <a:off x="3034534" y="4208198"/>
            <a:ext cx="593368" cy="192211"/>
          </a:xfrm>
          <a:prstGeom prst="rect">
            <a:avLst/>
          </a:prstGeom>
        </p:spPr>
      </p:pic>
      <p:pic>
        <p:nvPicPr>
          <p:cNvPr id="28" name="Billede 27"/>
          <p:cNvPicPr>
            <a:picLocks noChangeAspect="1"/>
          </p:cNvPicPr>
          <p:nvPr userDrawn="1"/>
        </p:nvPicPr>
        <p:blipFill>
          <a:blip r:embed="rId5"/>
          <a:stretch>
            <a:fillRect/>
          </a:stretch>
        </p:blipFill>
        <p:spPr>
          <a:xfrm>
            <a:off x="3005150" y="2651636"/>
            <a:ext cx="549328" cy="285228"/>
          </a:xfrm>
          <a:prstGeom prst="rect">
            <a:avLst/>
          </a:prstGeom>
        </p:spPr>
      </p:pic>
      <p:pic>
        <p:nvPicPr>
          <p:cNvPr id="2" name="Billede 1"/>
          <p:cNvPicPr>
            <a:picLocks noChangeAspect="1"/>
          </p:cNvPicPr>
          <p:nvPr userDrawn="1"/>
        </p:nvPicPr>
        <p:blipFill>
          <a:blip r:embed="rId6"/>
          <a:stretch>
            <a:fillRect/>
          </a:stretch>
        </p:blipFill>
        <p:spPr>
          <a:xfrm>
            <a:off x="6244130" y="3299068"/>
            <a:ext cx="359695" cy="335309"/>
          </a:xfrm>
          <a:prstGeom prst="rect">
            <a:avLst/>
          </a:prstGeom>
        </p:spPr>
      </p:pic>
      <p:pic>
        <p:nvPicPr>
          <p:cNvPr id="3" name="Picture 2"/>
          <p:cNvPicPr>
            <a:picLocks noChangeAspect="1"/>
          </p:cNvPicPr>
          <p:nvPr userDrawn="1"/>
        </p:nvPicPr>
        <p:blipFill>
          <a:blip r:embed="rId7"/>
          <a:stretch>
            <a:fillRect/>
          </a:stretch>
        </p:blipFill>
        <p:spPr>
          <a:xfrm>
            <a:off x="3033346" y="1652716"/>
            <a:ext cx="297872" cy="183305"/>
          </a:xfrm>
          <a:prstGeom prst="rect">
            <a:avLst/>
          </a:prstGeom>
        </p:spPr>
      </p:pic>
      <p:pic>
        <p:nvPicPr>
          <p:cNvPr id="7" name="Picture 6"/>
          <p:cNvPicPr>
            <a:picLocks noChangeAspect="1"/>
          </p:cNvPicPr>
          <p:nvPr userDrawn="1"/>
        </p:nvPicPr>
        <p:blipFill>
          <a:blip r:embed="rId8"/>
          <a:stretch>
            <a:fillRect/>
          </a:stretch>
        </p:blipFill>
        <p:spPr>
          <a:xfrm>
            <a:off x="6244130" y="1609684"/>
            <a:ext cx="379911" cy="519470"/>
          </a:xfrm>
          <a:prstGeom prst="rect">
            <a:avLst/>
          </a:prstGeom>
        </p:spPr>
      </p:pic>
      <p:pic>
        <p:nvPicPr>
          <p:cNvPr id="5" name="Picture 4"/>
          <p:cNvPicPr>
            <a:picLocks noChangeAspect="1"/>
          </p:cNvPicPr>
          <p:nvPr userDrawn="1"/>
        </p:nvPicPr>
        <p:blipFill>
          <a:blip r:embed="rId9"/>
          <a:stretch>
            <a:fillRect/>
          </a:stretch>
        </p:blipFill>
        <p:spPr>
          <a:xfrm>
            <a:off x="6244130" y="2375882"/>
            <a:ext cx="397317" cy="588030"/>
          </a:xfrm>
          <a:prstGeom prst="rect">
            <a:avLst/>
          </a:prstGeom>
        </p:spPr>
      </p:pic>
      <p:pic>
        <p:nvPicPr>
          <p:cNvPr id="8" name="Picture 7"/>
          <p:cNvPicPr>
            <a:picLocks noChangeAspect="1"/>
          </p:cNvPicPr>
          <p:nvPr userDrawn="1"/>
        </p:nvPicPr>
        <p:blipFill rotWithShape="1">
          <a:blip r:embed="rId10"/>
          <a:srcRect t="37299" r="32484" b="50317"/>
          <a:stretch/>
        </p:blipFill>
        <p:spPr>
          <a:xfrm>
            <a:off x="6284541" y="3015268"/>
            <a:ext cx="605090" cy="130498"/>
          </a:xfrm>
          <a:prstGeom prst="rect">
            <a:avLst/>
          </a:prstGeom>
        </p:spPr>
      </p:pic>
    </p:spTree>
    <p:extLst>
      <p:ext uri="{BB962C8B-B14F-4D97-AF65-F5344CB8AC3E}">
        <p14:creationId xmlns:p14="http://schemas.microsoft.com/office/powerpoint/2010/main" val="951399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295400"/>
            <a:ext cx="12192000" cy="5181600"/>
          </a:xfrm>
          <a:prstGeom prst="rect">
            <a:avLst/>
          </a:prstGeom>
          <a:solidFill>
            <a:srgbClr val="E4E4E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endParaRPr lang="en-US" altLang="en-US" sz="2400"/>
          </a:p>
        </p:txBody>
      </p:sp>
      <p:sp>
        <p:nvSpPr>
          <p:cNvPr id="5" name="Rectangle 3"/>
          <p:cNvSpPr>
            <a:spLocks noChangeArrowheads="1"/>
          </p:cNvSpPr>
          <p:nvPr/>
        </p:nvSpPr>
        <p:spPr bwMode="auto">
          <a:xfrm>
            <a:off x="0" y="0"/>
            <a:ext cx="12192000" cy="129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endParaRPr lang="en-US" altLang="en-US" sz="2400"/>
          </a:p>
        </p:txBody>
      </p:sp>
      <p:sp>
        <p:nvSpPr>
          <p:cNvPr id="6" name="Rectangle 4"/>
          <p:cNvSpPr>
            <a:spLocks noChangeArrowheads="1"/>
          </p:cNvSpPr>
          <p:nvPr/>
        </p:nvSpPr>
        <p:spPr bwMode="auto">
          <a:xfrm>
            <a:off x="0" y="6477000"/>
            <a:ext cx="12192000" cy="381000"/>
          </a:xfrm>
          <a:prstGeom prst="rect">
            <a:avLst/>
          </a:prstGeom>
          <a:solidFill>
            <a:srgbClr val="0C257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endParaRPr lang="en-US" altLang="en-US" sz="2400"/>
          </a:p>
        </p:txBody>
      </p:sp>
      <p:pic>
        <p:nvPicPr>
          <p:cNvPr id="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0" y="304800"/>
            <a:ext cx="2457451"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p:nvSpPr>
        <p:spPr bwMode="auto">
          <a:xfrm>
            <a:off x="9652000" y="719139"/>
            <a:ext cx="254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defRPr/>
            </a:pPr>
            <a:r>
              <a:rPr lang="en-US" altLang="da-DK" sz="900">
                <a:latin typeface="Verdana" pitchFamily="34" charset="0"/>
              </a:rPr>
              <a:t>No</a:t>
            </a:r>
            <a:r>
              <a:rPr lang="da-DK" altLang="da-DK" sz="900">
                <a:latin typeface="Verdana" pitchFamily="34" charset="0"/>
              </a:rPr>
              <a:t>rdic Council of Ministers Information Office in Lithuania</a:t>
            </a:r>
            <a:endParaRPr lang="en-US" altLang="da-DK" sz="900">
              <a:latin typeface="Verdana" pitchFamily="34" charset="0"/>
            </a:endParaRPr>
          </a:p>
        </p:txBody>
      </p:sp>
      <p:sp>
        <p:nvSpPr>
          <p:cNvPr id="49157" name="Rectangle 5"/>
          <p:cNvSpPr>
            <a:spLocks noGrp="1" noChangeArrowheads="1"/>
          </p:cNvSpPr>
          <p:nvPr>
            <p:ph type="ctrTitle"/>
          </p:nvPr>
        </p:nvSpPr>
        <p:spPr>
          <a:xfrm>
            <a:off x="914400" y="2286000"/>
            <a:ext cx="10363200" cy="1143000"/>
          </a:xfrm>
        </p:spPr>
        <p:txBody>
          <a:bodyPr/>
          <a:lstStyle>
            <a:lvl1pPr>
              <a:defRPr/>
            </a:lvl1pPr>
          </a:lstStyle>
          <a:p>
            <a:pPr lvl="0"/>
            <a:r>
              <a:rPr lang="en-GB" noProof="0"/>
              <a:t>Click to edit Master title style</a:t>
            </a:r>
          </a:p>
        </p:txBody>
      </p:sp>
      <p:sp>
        <p:nvSpPr>
          <p:cNvPr id="49158" name="Rectangle 6"/>
          <p:cNvSpPr>
            <a:spLocks noGrp="1" noChangeArrowheads="1"/>
          </p:cNvSpPr>
          <p:nvPr>
            <p:ph type="subTitle" idx="1"/>
          </p:nvPr>
        </p:nvSpPr>
        <p:spPr>
          <a:xfrm>
            <a:off x="1828800" y="3886200"/>
            <a:ext cx="8534400" cy="1752600"/>
          </a:xfrm>
        </p:spPr>
        <p:txBody>
          <a:bodyPr/>
          <a:lstStyle>
            <a:lvl1pPr marL="0" indent="0">
              <a:defRPr/>
            </a:lvl1pPr>
          </a:lstStyle>
          <a:p>
            <a:pPr lvl="0"/>
            <a:r>
              <a:rPr lang="en-GB" noProof="0"/>
              <a:t>Click to edit Master subtitle style</a:t>
            </a:r>
          </a:p>
        </p:txBody>
      </p:sp>
      <p:sp>
        <p:nvSpPr>
          <p:cNvPr id="9" name="Rectangle 7"/>
          <p:cNvSpPr>
            <a:spLocks noGrp="1" noChangeArrowheads="1"/>
          </p:cNvSpPr>
          <p:nvPr>
            <p:ph type="dt" sz="half" idx="10"/>
          </p:nvPr>
        </p:nvSpPr>
        <p:spPr>
          <a:xfrm>
            <a:off x="914400" y="6248400"/>
            <a:ext cx="2540000" cy="457200"/>
          </a:xfrm>
        </p:spPr>
        <p:txBody>
          <a:bodyPr/>
          <a:lstStyle>
            <a:lvl1pPr>
              <a:defRPr/>
            </a:lvl1pPr>
          </a:lstStyle>
          <a:p>
            <a:pPr>
              <a:defRPr/>
            </a:pPr>
            <a:fld id="{4FD7B4FF-2B85-48B9-B234-758516970399}" type="datetime4">
              <a:rPr lang="en-US"/>
              <a:pPr>
                <a:defRPr/>
              </a:pPr>
              <a:t>February 9, 2017</a:t>
            </a:fld>
            <a:endParaRPr lang="en-US" altLang="en-US"/>
          </a:p>
        </p:txBody>
      </p:sp>
      <p:sp>
        <p:nvSpPr>
          <p:cNvPr id="10" name="Rectangle 8"/>
          <p:cNvSpPr>
            <a:spLocks noGrp="1" noChangeArrowheads="1"/>
          </p:cNvSpPr>
          <p:nvPr>
            <p:ph type="ftr" sz="quarter" idx="11"/>
          </p:nvPr>
        </p:nvSpPr>
        <p:spPr>
          <a:xfrm>
            <a:off x="4165600" y="6248400"/>
            <a:ext cx="3860800" cy="457200"/>
          </a:xfrm>
        </p:spPr>
        <p:txBody>
          <a:bodyPr/>
          <a:lstStyle>
            <a:lvl1pPr>
              <a:defRPr/>
            </a:lvl1pPr>
          </a:lstStyle>
          <a:p>
            <a:pPr>
              <a:defRPr/>
            </a:pPr>
            <a:r>
              <a:rPr lang="en-US" altLang="en-US"/>
              <a:t>Nordic Culture Fund</a:t>
            </a:r>
          </a:p>
        </p:txBody>
      </p:sp>
      <p:sp>
        <p:nvSpPr>
          <p:cNvPr id="11" name="Rectangle 9"/>
          <p:cNvSpPr>
            <a:spLocks noGrp="1" noChangeArrowheads="1"/>
          </p:cNvSpPr>
          <p:nvPr>
            <p:ph type="sldNum" sz="quarter" idx="12"/>
          </p:nvPr>
        </p:nvSpPr>
        <p:spPr>
          <a:xfrm>
            <a:off x="8737600" y="6248400"/>
            <a:ext cx="2540000" cy="457200"/>
          </a:xfrm>
        </p:spPr>
        <p:txBody>
          <a:bodyPr/>
          <a:lstStyle>
            <a:lvl1pPr>
              <a:defRPr smtClean="0"/>
            </a:lvl1pPr>
          </a:lstStyle>
          <a:p>
            <a:pPr>
              <a:defRPr/>
            </a:pPr>
            <a:fld id="{A549D749-F7F3-4E8E-8B78-ABCD3475DF3D}" type="slidenum">
              <a:rPr lang="en-US" altLang="en-US"/>
              <a:pPr>
                <a:defRPr/>
              </a:pPr>
              <a:t>‹#›</a:t>
            </a:fld>
            <a:endParaRPr lang="en-US" altLang="en-US"/>
          </a:p>
        </p:txBody>
      </p:sp>
    </p:spTree>
    <p:extLst>
      <p:ext uri="{BB962C8B-B14F-4D97-AF65-F5344CB8AC3E}">
        <p14:creationId xmlns:p14="http://schemas.microsoft.com/office/powerpoint/2010/main" val="1605078425"/>
      </p:ext>
    </p:extLst>
  </p:cSld>
  <p:clrMapOvr>
    <a:masterClrMapping/>
  </p:clrMapOvr>
  <p:transition>
    <p:blinds/>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5F4CCC7-7052-4AC8-9C68-80DC5130BD08}" type="datetime4">
              <a:rPr lang="en-US"/>
              <a:pPr>
                <a:defRPr/>
              </a:pPr>
              <a:t>February 9, 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Nordic Culture Fund</a:t>
            </a:r>
          </a:p>
        </p:txBody>
      </p:sp>
      <p:sp>
        <p:nvSpPr>
          <p:cNvPr id="6" name="Rectangle 6"/>
          <p:cNvSpPr>
            <a:spLocks noGrp="1" noChangeArrowheads="1"/>
          </p:cNvSpPr>
          <p:nvPr>
            <p:ph type="sldNum" sz="quarter" idx="12"/>
          </p:nvPr>
        </p:nvSpPr>
        <p:spPr>
          <a:ln/>
        </p:spPr>
        <p:txBody>
          <a:bodyPr/>
          <a:lstStyle>
            <a:lvl1pPr>
              <a:defRPr/>
            </a:lvl1pPr>
          </a:lstStyle>
          <a:p>
            <a:pPr>
              <a:defRPr/>
            </a:pPr>
            <a:fld id="{ACBE9520-4B6E-4282-8771-869321F75C7B}" type="slidenum">
              <a:rPr lang="en-US" altLang="en-US"/>
              <a:pPr>
                <a:defRPr/>
              </a:pPr>
              <a:t>‹#›</a:t>
            </a:fld>
            <a:endParaRPr lang="en-US" altLang="en-US"/>
          </a:p>
        </p:txBody>
      </p:sp>
    </p:spTree>
    <p:extLst>
      <p:ext uri="{BB962C8B-B14F-4D97-AF65-F5344CB8AC3E}">
        <p14:creationId xmlns:p14="http://schemas.microsoft.com/office/powerpoint/2010/main" val="248160598"/>
      </p:ext>
    </p:extLst>
  </p:cSld>
  <p:clrMapOvr>
    <a:masterClrMapping/>
  </p:clrMapOvr>
  <p:transition>
    <p:blinds/>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2927F63-A7AD-4AD4-B43D-2631F6754AF7}" type="datetime4">
              <a:rPr lang="en-US"/>
              <a:pPr>
                <a:defRPr/>
              </a:pPr>
              <a:t>February 9, 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Nordic Culture Fund</a:t>
            </a:r>
          </a:p>
        </p:txBody>
      </p:sp>
      <p:sp>
        <p:nvSpPr>
          <p:cNvPr id="6" name="Rectangle 6"/>
          <p:cNvSpPr>
            <a:spLocks noGrp="1" noChangeArrowheads="1"/>
          </p:cNvSpPr>
          <p:nvPr>
            <p:ph type="sldNum" sz="quarter" idx="12"/>
          </p:nvPr>
        </p:nvSpPr>
        <p:spPr>
          <a:ln/>
        </p:spPr>
        <p:txBody>
          <a:bodyPr/>
          <a:lstStyle>
            <a:lvl1pPr>
              <a:defRPr/>
            </a:lvl1pPr>
          </a:lstStyle>
          <a:p>
            <a:pPr>
              <a:defRPr/>
            </a:pPr>
            <a:fld id="{F80F5EB7-42DD-4BE4-A4A7-DB8CB9E84AF7}" type="slidenum">
              <a:rPr lang="en-US" altLang="en-US"/>
              <a:pPr>
                <a:defRPr/>
              </a:pPr>
              <a:t>‹#›</a:t>
            </a:fld>
            <a:endParaRPr lang="en-US" altLang="en-US"/>
          </a:p>
        </p:txBody>
      </p:sp>
    </p:spTree>
    <p:extLst>
      <p:ext uri="{BB962C8B-B14F-4D97-AF65-F5344CB8AC3E}">
        <p14:creationId xmlns:p14="http://schemas.microsoft.com/office/powerpoint/2010/main" val="4163218173"/>
      </p:ext>
    </p:extLst>
  </p:cSld>
  <p:clrMapOvr>
    <a:masterClrMapping/>
  </p:clrMapOvr>
  <p:transition>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light image">
    <p:spTree>
      <p:nvGrpSpPr>
        <p:cNvPr id="1" name=""/>
        <p:cNvGrpSpPr/>
        <p:nvPr/>
      </p:nvGrpSpPr>
      <p:grpSpPr>
        <a:xfrm>
          <a:off x="0" y="0"/>
          <a:ext cx="0" cy="0"/>
          <a:chOff x="0" y="0"/>
          <a:chExt cx="0" cy="0"/>
        </a:xfrm>
      </p:grpSpPr>
      <p:sp>
        <p:nvSpPr>
          <p:cNvPr id="33"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8" name="Picture Placeholder 3"/>
          <p:cNvSpPr>
            <a:spLocks noGrp="1"/>
          </p:cNvSpPr>
          <p:nvPr>
            <p:ph type="pic" sz="quarter" idx="13" hasCustomPrompt="1"/>
          </p:nvPr>
        </p:nvSpPr>
        <p:spPr>
          <a:xfrm>
            <a:off x="-774" y="0"/>
            <a:ext cx="12190374" cy="6858000"/>
          </a:xfrm>
        </p:spPr>
        <p:txBody>
          <a:bodyPr/>
          <a:lstStyle>
            <a:lvl1pPr marL="0" indent="0" algn="ctr">
              <a:buNone/>
              <a:defRPr baseline="0"/>
            </a:lvl1pPr>
          </a:lstStyle>
          <a:p>
            <a:r>
              <a:rPr lang="da-DK" dirty="0"/>
              <a:t>Click here, and insert picture via Images-button in the ribbon</a:t>
            </a:r>
            <a:endParaRPr lang="da-DK"/>
          </a:p>
        </p:txBody>
      </p:sp>
      <p:sp>
        <p:nvSpPr>
          <p:cNvPr id="2" name="Title 1"/>
          <p:cNvSpPr>
            <a:spLocks noGrp="1"/>
          </p:cNvSpPr>
          <p:nvPr>
            <p:ph type="ctrTitle" hasCustomPrompt="1"/>
          </p:nvPr>
        </p:nvSpPr>
        <p:spPr>
          <a:xfrm>
            <a:off x="3326400" y="676800"/>
            <a:ext cx="5468352" cy="2749025"/>
          </a:xfrm>
        </p:spPr>
        <p:txBody>
          <a:bodyPr anchor="t" anchorCtr="0"/>
          <a:lstStyle>
            <a:lvl1pPr algn="l">
              <a:lnSpc>
                <a:spcPct val="83000"/>
              </a:lnSpc>
              <a:defRPr sz="7800">
                <a:solidFill>
                  <a:srgbClr val="006EB6"/>
                </a:solidFill>
              </a:defRPr>
            </a:lvl1pPr>
          </a:lstStyle>
          <a:p>
            <a:r>
              <a:rPr lang="da-DK" dirty="0"/>
              <a:t>Click to add title</a:t>
            </a:r>
            <a:endParaRPr lang="da-DK"/>
          </a:p>
        </p:txBody>
      </p:sp>
      <p:sp>
        <p:nvSpPr>
          <p:cNvPr id="3" name="USR_Name"/>
          <p:cNvSpPr>
            <a:spLocks noGrp="1"/>
          </p:cNvSpPr>
          <p:nvPr>
            <p:ph type="subTitle" idx="1" hasCustomPrompt="1"/>
          </p:nvPr>
        </p:nvSpPr>
        <p:spPr>
          <a:xfrm>
            <a:off x="6094413" y="6041776"/>
            <a:ext cx="5399086" cy="279799"/>
          </a:xfrm>
        </p:spPr>
        <p:txBody>
          <a:bodyPr anchor="b" anchorCtr="0"/>
          <a:lstStyle>
            <a:lvl1pPr marL="0" indent="0" algn="r">
              <a:buNone/>
              <a:defRPr sz="13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Mette Agger Tang</a:t>
            </a:r>
          </a:p>
        </p:txBody>
      </p:sp>
      <p:sp>
        <p:nvSpPr>
          <p:cNvPr id="4" name="Date_DateCustomA"/>
          <p:cNvSpPr>
            <a:spLocks noGrp="1"/>
          </p:cNvSpPr>
          <p:nvPr>
            <p:ph type="dt" sz="half" idx="10"/>
          </p:nvPr>
        </p:nvSpPr>
        <p:spPr>
          <a:xfrm>
            <a:off x="8794752" y="6321576"/>
            <a:ext cx="2698748" cy="176724"/>
          </a:xfrm>
        </p:spPr>
        <p:txBody>
          <a:bodyPr/>
          <a:lstStyle>
            <a:lvl1pPr>
              <a:defRPr sz="1350">
                <a:solidFill>
                  <a:srgbClr val="006EB6"/>
                </a:solidFill>
              </a:defRPr>
            </a:lvl1pPr>
          </a:lstStyle>
          <a:p>
            <a:r>
              <a:rPr lang="da-DK" dirty="0"/>
              <a:t>23. november 2016</a:t>
            </a:r>
          </a:p>
        </p:txBody>
      </p:sp>
      <p:sp>
        <p:nvSpPr>
          <p:cNvPr id="5" name="Footer Placeholder 4" hidden="1"/>
          <p:cNvSpPr>
            <a:spLocks noGrp="1"/>
          </p:cNvSpPr>
          <p:nvPr>
            <p:ph type="ftr" sz="quarter" idx="11"/>
          </p:nvPr>
        </p:nvSpPr>
        <p:spPr>
          <a:xfrm>
            <a:off x="3395663" y="6926599"/>
            <a:ext cx="5400675" cy="222501"/>
          </a:xfrm>
        </p:spPr>
        <p:txBody>
          <a:bodyPr/>
          <a:lstStyle>
            <a:lvl1pPr>
              <a:defRPr sz="100">
                <a:solidFill>
                  <a:schemeClr val="bg1"/>
                </a:solidFill>
              </a:defRPr>
            </a:lvl1pPr>
          </a:lstStyle>
          <a:p>
            <a:endParaRPr lang="da-DK" dirty="0"/>
          </a:p>
        </p:txBody>
      </p:sp>
      <p:sp>
        <p:nvSpPr>
          <p:cNvPr id="6" name="Slide Number Placeholder 5" hidden="1"/>
          <p:cNvSpPr>
            <a:spLocks noGrp="1"/>
          </p:cNvSpPr>
          <p:nvPr>
            <p:ph type="sldNum" sz="quarter" idx="12"/>
          </p:nvPr>
        </p:nvSpPr>
        <p:spPr>
          <a:xfrm>
            <a:off x="8796338" y="6520734"/>
            <a:ext cx="2663824" cy="222501"/>
          </a:xfrm>
        </p:spPr>
        <p:txBody>
          <a:bodyPr/>
          <a:lstStyle>
            <a:lvl1pPr>
              <a:defRPr sz="100">
                <a:solidFill>
                  <a:schemeClr val="bg1"/>
                </a:solidFill>
              </a:defRPr>
            </a:lvl1pPr>
          </a:lstStyle>
          <a:p>
            <a:fld id="{45D37B1E-C366-494F-A587-962AD9AABC83}" type="slidenum">
              <a:rPr lang="da-DK"/>
              <a:pPr/>
              <a:t>‹#›</a:t>
            </a:fld>
            <a:endParaRPr lang="da-DK" dirty="0"/>
          </a:p>
        </p:txBody>
      </p:sp>
      <p:pic>
        <p:nvPicPr>
          <p:cNvPr id="2146910893" name="Logo blue"/>
          <p:cNvPicPr>
            <a:picLocks noChangeAspect="1"/>
          </p:cNvPicPr>
          <p:nvPr/>
        </p:nvPicPr>
        <p:blipFill>
          <a:blip r:embed="rId2">
            <a:extLst/>
          </a:blip>
          <a:stretch>
            <a:fillRect/>
          </a:stretch>
        </p:blipFill>
        <p:spPr>
          <a:xfrm>
            <a:off x="687600" y="5936399"/>
            <a:ext cx="2566800" cy="698400"/>
          </a:xfrm>
          <a:prstGeom prst="rect">
            <a:avLst/>
          </a:prstGeom>
        </p:spPr>
      </p:pic>
    </p:spTree>
    <p:extLst>
      <p:ext uri="{BB962C8B-B14F-4D97-AF65-F5344CB8AC3E}">
        <p14:creationId xmlns:p14="http://schemas.microsoft.com/office/powerpoint/2010/main" val="837067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524000"/>
            <a:ext cx="50292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1600" y="1524000"/>
            <a:ext cx="50292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D2F2FD9-6BC4-4221-9412-5EA8B7AEAB2B}" type="datetime4">
              <a:rPr lang="en-US"/>
              <a:pPr>
                <a:defRPr/>
              </a:pPr>
              <a:t>February 9, 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Nordic Culture Fund</a:t>
            </a:r>
          </a:p>
        </p:txBody>
      </p:sp>
      <p:sp>
        <p:nvSpPr>
          <p:cNvPr id="7" name="Rectangle 6"/>
          <p:cNvSpPr>
            <a:spLocks noGrp="1" noChangeArrowheads="1"/>
          </p:cNvSpPr>
          <p:nvPr>
            <p:ph type="sldNum" sz="quarter" idx="12"/>
          </p:nvPr>
        </p:nvSpPr>
        <p:spPr>
          <a:ln/>
        </p:spPr>
        <p:txBody>
          <a:bodyPr/>
          <a:lstStyle>
            <a:lvl1pPr>
              <a:defRPr/>
            </a:lvl1pPr>
          </a:lstStyle>
          <a:p>
            <a:pPr>
              <a:defRPr/>
            </a:pPr>
            <a:fld id="{380E3634-E752-4F9F-A774-4FDA3B01A771}" type="slidenum">
              <a:rPr lang="en-US" altLang="en-US"/>
              <a:pPr>
                <a:defRPr/>
              </a:pPr>
              <a:t>‹#›</a:t>
            </a:fld>
            <a:endParaRPr lang="en-US" altLang="en-US"/>
          </a:p>
        </p:txBody>
      </p:sp>
    </p:spTree>
    <p:extLst>
      <p:ext uri="{BB962C8B-B14F-4D97-AF65-F5344CB8AC3E}">
        <p14:creationId xmlns:p14="http://schemas.microsoft.com/office/powerpoint/2010/main" val="355633421"/>
      </p:ext>
    </p:extLst>
  </p:cSld>
  <p:clrMapOvr>
    <a:masterClrMapping/>
  </p:clrMapOvr>
  <p:transition>
    <p:blinds/>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FF2D1CB6-C041-4AFA-BA50-E5911FA436CA}" type="datetime4">
              <a:rPr lang="en-US"/>
              <a:pPr>
                <a:defRPr/>
              </a:pPr>
              <a:t>February 9, 2017</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Nordic Culture Fund</a:t>
            </a:r>
          </a:p>
        </p:txBody>
      </p:sp>
      <p:sp>
        <p:nvSpPr>
          <p:cNvPr id="9" name="Rectangle 6"/>
          <p:cNvSpPr>
            <a:spLocks noGrp="1" noChangeArrowheads="1"/>
          </p:cNvSpPr>
          <p:nvPr>
            <p:ph type="sldNum" sz="quarter" idx="12"/>
          </p:nvPr>
        </p:nvSpPr>
        <p:spPr>
          <a:ln/>
        </p:spPr>
        <p:txBody>
          <a:bodyPr/>
          <a:lstStyle>
            <a:lvl1pPr>
              <a:defRPr/>
            </a:lvl1pPr>
          </a:lstStyle>
          <a:p>
            <a:pPr>
              <a:defRPr/>
            </a:pPr>
            <a:fld id="{9A165DBF-4F6C-47A5-AFB3-3E8C448B4884}" type="slidenum">
              <a:rPr lang="en-US" altLang="en-US"/>
              <a:pPr>
                <a:defRPr/>
              </a:pPr>
              <a:t>‹#›</a:t>
            </a:fld>
            <a:endParaRPr lang="en-US" altLang="en-US"/>
          </a:p>
        </p:txBody>
      </p:sp>
    </p:spTree>
    <p:extLst>
      <p:ext uri="{BB962C8B-B14F-4D97-AF65-F5344CB8AC3E}">
        <p14:creationId xmlns:p14="http://schemas.microsoft.com/office/powerpoint/2010/main" val="653133032"/>
      </p:ext>
    </p:extLst>
  </p:cSld>
  <p:clrMapOvr>
    <a:masterClrMapping/>
  </p:clrMapOvr>
  <p:transition>
    <p:blinds/>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253C9AA-F441-4471-A677-373EEB3894E8}" type="datetime4">
              <a:rPr lang="en-US"/>
              <a:pPr>
                <a:defRPr/>
              </a:pPr>
              <a:t>February 9, 2017</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Nordic Culture Fund</a:t>
            </a:r>
          </a:p>
        </p:txBody>
      </p:sp>
      <p:sp>
        <p:nvSpPr>
          <p:cNvPr id="5" name="Rectangle 6"/>
          <p:cNvSpPr>
            <a:spLocks noGrp="1" noChangeArrowheads="1"/>
          </p:cNvSpPr>
          <p:nvPr>
            <p:ph type="sldNum" sz="quarter" idx="12"/>
          </p:nvPr>
        </p:nvSpPr>
        <p:spPr>
          <a:ln/>
        </p:spPr>
        <p:txBody>
          <a:bodyPr/>
          <a:lstStyle>
            <a:lvl1pPr>
              <a:defRPr/>
            </a:lvl1pPr>
          </a:lstStyle>
          <a:p>
            <a:pPr>
              <a:defRPr/>
            </a:pPr>
            <a:fld id="{E62853BA-5742-4E4E-9F55-E4E445B8A3C0}" type="slidenum">
              <a:rPr lang="en-US" altLang="en-US"/>
              <a:pPr>
                <a:defRPr/>
              </a:pPr>
              <a:t>‹#›</a:t>
            </a:fld>
            <a:endParaRPr lang="en-US" altLang="en-US"/>
          </a:p>
        </p:txBody>
      </p:sp>
    </p:spTree>
    <p:extLst>
      <p:ext uri="{BB962C8B-B14F-4D97-AF65-F5344CB8AC3E}">
        <p14:creationId xmlns:p14="http://schemas.microsoft.com/office/powerpoint/2010/main" val="423887310"/>
      </p:ext>
    </p:extLst>
  </p:cSld>
  <p:clrMapOvr>
    <a:masterClrMapping/>
  </p:clrMapOvr>
  <p:transition>
    <p:blinds/>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A26A770-FE11-40C5-9153-3027836DC14C}" type="datetime4">
              <a:rPr lang="en-US"/>
              <a:pPr>
                <a:defRPr/>
              </a:pPr>
              <a:t>February 9, 2017</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Nordic Culture Fund</a:t>
            </a:r>
          </a:p>
        </p:txBody>
      </p:sp>
      <p:sp>
        <p:nvSpPr>
          <p:cNvPr id="4" name="Rectangle 6"/>
          <p:cNvSpPr>
            <a:spLocks noGrp="1" noChangeArrowheads="1"/>
          </p:cNvSpPr>
          <p:nvPr>
            <p:ph type="sldNum" sz="quarter" idx="12"/>
          </p:nvPr>
        </p:nvSpPr>
        <p:spPr>
          <a:ln/>
        </p:spPr>
        <p:txBody>
          <a:bodyPr/>
          <a:lstStyle>
            <a:lvl1pPr>
              <a:defRPr/>
            </a:lvl1pPr>
          </a:lstStyle>
          <a:p>
            <a:pPr>
              <a:defRPr/>
            </a:pPr>
            <a:fld id="{C215B69B-572B-400E-9A33-793E2434E6E5}" type="slidenum">
              <a:rPr lang="en-US" altLang="en-US"/>
              <a:pPr>
                <a:defRPr/>
              </a:pPr>
              <a:t>‹#›</a:t>
            </a:fld>
            <a:endParaRPr lang="en-US" altLang="en-US"/>
          </a:p>
        </p:txBody>
      </p:sp>
    </p:spTree>
    <p:extLst>
      <p:ext uri="{BB962C8B-B14F-4D97-AF65-F5344CB8AC3E}">
        <p14:creationId xmlns:p14="http://schemas.microsoft.com/office/powerpoint/2010/main" val="1209380681"/>
      </p:ext>
    </p:extLst>
  </p:cSld>
  <p:clrMapOvr>
    <a:masterClrMapping/>
  </p:clrMapOvr>
  <p:transition>
    <p:blinds/>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D65AD52-1AA9-4D71-9C4E-EB4FC92506EF}" type="datetime4">
              <a:rPr lang="en-US"/>
              <a:pPr>
                <a:defRPr/>
              </a:pPr>
              <a:t>February 9, 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Nordic Culture Fund</a:t>
            </a:r>
          </a:p>
        </p:txBody>
      </p:sp>
      <p:sp>
        <p:nvSpPr>
          <p:cNvPr id="7" name="Rectangle 6"/>
          <p:cNvSpPr>
            <a:spLocks noGrp="1" noChangeArrowheads="1"/>
          </p:cNvSpPr>
          <p:nvPr>
            <p:ph type="sldNum" sz="quarter" idx="12"/>
          </p:nvPr>
        </p:nvSpPr>
        <p:spPr>
          <a:ln/>
        </p:spPr>
        <p:txBody>
          <a:bodyPr/>
          <a:lstStyle>
            <a:lvl1pPr>
              <a:defRPr/>
            </a:lvl1pPr>
          </a:lstStyle>
          <a:p>
            <a:pPr>
              <a:defRPr/>
            </a:pPr>
            <a:fld id="{0D63936F-1053-4A67-A537-0ED78ED5CF68}" type="slidenum">
              <a:rPr lang="en-US" altLang="en-US"/>
              <a:pPr>
                <a:defRPr/>
              </a:pPr>
              <a:t>‹#›</a:t>
            </a:fld>
            <a:endParaRPr lang="en-US" altLang="en-US"/>
          </a:p>
        </p:txBody>
      </p:sp>
    </p:spTree>
    <p:extLst>
      <p:ext uri="{BB962C8B-B14F-4D97-AF65-F5344CB8AC3E}">
        <p14:creationId xmlns:p14="http://schemas.microsoft.com/office/powerpoint/2010/main" val="1154968773"/>
      </p:ext>
    </p:extLst>
  </p:cSld>
  <p:clrMapOvr>
    <a:masterClrMapping/>
  </p:clrMapOvr>
  <p:transition>
    <p:blinds/>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97DB558-4A63-4F76-B8D3-626E721FE0F9}" type="datetime4">
              <a:rPr lang="en-US"/>
              <a:pPr>
                <a:defRPr/>
              </a:pPr>
              <a:t>February 9, 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Nordic Culture Fund</a:t>
            </a:r>
          </a:p>
        </p:txBody>
      </p:sp>
      <p:sp>
        <p:nvSpPr>
          <p:cNvPr id="7" name="Rectangle 6"/>
          <p:cNvSpPr>
            <a:spLocks noGrp="1" noChangeArrowheads="1"/>
          </p:cNvSpPr>
          <p:nvPr>
            <p:ph type="sldNum" sz="quarter" idx="12"/>
          </p:nvPr>
        </p:nvSpPr>
        <p:spPr>
          <a:ln/>
        </p:spPr>
        <p:txBody>
          <a:bodyPr/>
          <a:lstStyle>
            <a:lvl1pPr>
              <a:defRPr/>
            </a:lvl1pPr>
          </a:lstStyle>
          <a:p>
            <a:pPr>
              <a:defRPr/>
            </a:pPr>
            <a:fld id="{762591BE-80BF-4C6C-ABB1-3F0F6105E77A}" type="slidenum">
              <a:rPr lang="en-US" altLang="en-US"/>
              <a:pPr>
                <a:defRPr/>
              </a:pPr>
              <a:t>‹#›</a:t>
            </a:fld>
            <a:endParaRPr lang="en-US" altLang="en-US"/>
          </a:p>
        </p:txBody>
      </p:sp>
    </p:spTree>
    <p:extLst>
      <p:ext uri="{BB962C8B-B14F-4D97-AF65-F5344CB8AC3E}">
        <p14:creationId xmlns:p14="http://schemas.microsoft.com/office/powerpoint/2010/main" val="265471612"/>
      </p:ext>
    </p:extLst>
  </p:cSld>
  <p:clrMapOvr>
    <a:masterClrMapping/>
  </p:clrMapOvr>
  <p:transition>
    <p:blinds/>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9593D14-5589-411F-8ECC-C0D2CD16A497}" type="datetime4">
              <a:rPr lang="en-US"/>
              <a:pPr>
                <a:defRPr/>
              </a:pPr>
              <a:t>February 9, 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Nordic Culture Fund</a:t>
            </a:r>
          </a:p>
        </p:txBody>
      </p:sp>
      <p:sp>
        <p:nvSpPr>
          <p:cNvPr id="6" name="Rectangle 6"/>
          <p:cNvSpPr>
            <a:spLocks noGrp="1" noChangeArrowheads="1"/>
          </p:cNvSpPr>
          <p:nvPr>
            <p:ph type="sldNum" sz="quarter" idx="12"/>
          </p:nvPr>
        </p:nvSpPr>
        <p:spPr>
          <a:ln/>
        </p:spPr>
        <p:txBody>
          <a:bodyPr/>
          <a:lstStyle>
            <a:lvl1pPr>
              <a:defRPr/>
            </a:lvl1pPr>
          </a:lstStyle>
          <a:p>
            <a:pPr>
              <a:defRPr/>
            </a:pPr>
            <a:fld id="{150212B6-0E7B-4190-B9B5-09CDF6768EC5}" type="slidenum">
              <a:rPr lang="en-US" altLang="en-US"/>
              <a:pPr>
                <a:defRPr/>
              </a:pPr>
              <a:t>‹#›</a:t>
            </a:fld>
            <a:endParaRPr lang="en-US" altLang="en-US"/>
          </a:p>
        </p:txBody>
      </p:sp>
    </p:spTree>
    <p:extLst>
      <p:ext uri="{BB962C8B-B14F-4D97-AF65-F5344CB8AC3E}">
        <p14:creationId xmlns:p14="http://schemas.microsoft.com/office/powerpoint/2010/main" val="3481347008"/>
      </p:ext>
    </p:extLst>
  </p:cSld>
  <p:clrMapOvr>
    <a:masterClrMapping/>
  </p:clrMapOvr>
  <p:transition>
    <p:blinds/>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228600"/>
            <a:ext cx="25654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228600"/>
            <a:ext cx="74930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F2577F8-96FC-46E9-8180-9E8119D2F8E2}" type="datetime4">
              <a:rPr lang="en-US"/>
              <a:pPr>
                <a:defRPr/>
              </a:pPr>
              <a:t>February 9, 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Nordic Culture Fund</a:t>
            </a:r>
          </a:p>
        </p:txBody>
      </p:sp>
      <p:sp>
        <p:nvSpPr>
          <p:cNvPr id="6" name="Rectangle 6"/>
          <p:cNvSpPr>
            <a:spLocks noGrp="1" noChangeArrowheads="1"/>
          </p:cNvSpPr>
          <p:nvPr>
            <p:ph type="sldNum" sz="quarter" idx="12"/>
          </p:nvPr>
        </p:nvSpPr>
        <p:spPr>
          <a:ln/>
        </p:spPr>
        <p:txBody>
          <a:bodyPr/>
          <a:lstStyle>
            <a:lvl1pPr>
              <a:defRPr/>
            </a:lvl1pPr>
          </a:lstStyle>
          <a:p>
            <a:pPr>
              <a:defRPr/>
            </a:pPr>
            <a:fld id="{BE4F8474-0B63-4C19-82E2-EDE793FB4D8A}" type="slidenum">
              <a:rPr lang="en-US" altLang="en-US"/>
              <a:pPr>
                <a:defRPr/>
              </a:pPr>
              <a:t>‹#›</a:t>
            </a:fld>
            <a:endParaRPr lang="en-US" altLang="en-US"/>
          </a:p>
        </p:txBody>
      </p:sp>
    </p:spTree>
    <p:extLst>
      <p:ext uri="{BB962C8B-B14F-4D97-AF65-F5344CB8AC3E}">
        <p14:creationId xmlns:p14="http://schemas.microsoft.com/office/powerpoint/2010/main" val="2197497390"/>
      </p:ext>
    </p:extLst>
  </p:cSld>
  <p:clrMapOvr>
    <a:masterClrMapping/>
  </p:clrMapOvr>
  <p:transition>
    <p:blinds/>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295400"/>
            <a:ext cx="12192000" cy="5181600"/>
          </a:xfrm>
          <a:prstGeom prst="rect">
            <a:avLst/>
          </a:prstGeom>
          <a:solidFill>
            <a:srgbClr val="E4E4E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endParaRPr lang="en-US" altLang="en-US" sz="2400"/>
          </a:p>
        </p:txBody>
      </p:sp>
      <p:sp>
        <p:nvSpPr>
          <p:cNvPr id="5" name="Rectangle 3"/>
          <p:cNvSpPr>
            <a:spLocks noChangeArrowheads="1"/>
          </p:cNvSpPr>
          <p:nvPr/>
        </p:nvSpPr>
        <p:spPr bwMode="auto">
          <a:xfrm>
            <a:off x="0" y="0"/>
            <a:ext cx="12192000" cy="129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endParaRPr lang="en-US" altLang="en-US" sz="2400"/>
          </a:p>
        </p:txBody>
      </p:sp>
      <p:sp>
        <p:nvSpPr>
          <p:cNvPr id="6" name="Rectangle 4"/>
          <p:cNvSpPr>
            <a:spLocks noChangeArrowheads="1"/>
          </p:cNvSpPr>
          <p:nvPr/>
        </p:nvSpPr>
        <p:spPr bwMode="auto">
          <a:xfrm>
            <a:off x="0" y="6477000"/>
            <a:ext cx="12192000" cy="381000"/>
          </a:xfrm>
          <a:prstGeom prst="rect">
            <a:avLst/>
          </a:prstGeom>
          <a:solidFill>
            <a:srgbClr val="0C257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endParaRPr lang="en-US" altLang="en-US" sz="2400"/>
          </a:p>
        </p:txBody>
      </p:sp>
      <p:pic>
        <p:nvPicPr>
          <p:cNvPr id="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0" y="304800"/>
            <a:ext cx="2457451"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p:nvSpPr>
        <p:spPr bwMode="auto">
          <a:xfrm>
            <a:off x="9652000" y="719139"/>
            <a:ext cx="254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defRPr/>
            </a:pPr>
            <a:r>
              <a:rPr lang="en-US" altLang="da-DK" sz="900">
                <a:latin typeface="Verdana" pitchFamily="34" charset="0"/>
              </a:rPr>
              <a:t>No</a:t>
            </a:r>
            <a:r>
              <a:rPr lang="da-DK" altLang="da-DK" sz="900">
                <a:latin typeface="Verdana" pitchFamily="34" charset="0"/>
              </a:rPr>
              <a:t>rdic Council of Ministers Information Office in Lithuania</a:t>
            </a:r>
            <a:endParaRPr lang="en-US" altLang="da-DK" sz="900">
              <a:latin typeface="Verdana" pitchFamily="34" charset="0"/>
            </a:endParaRPr>
          </a:p>
        </p:txBody>
      </p:sp>
      <p:sp>
        <p:nvSpPr>
          <p:cNvPr id="49157" name="Rectangle 5"/>
          <p:cNvSpPr>
            <a:spLocks noGrp="1" noChangeArrowheads="1"/>
          </p:cNvSpPr>
          <p:nvPr>
            <p:ph type="ctrTitle"/>
          </p:nvPr>
        </p:nvSpPr>
        <p:spPr>
          <a:xfrm>
            <a:off x="914400" y="2286000"/>
            <a:ext cx="10363200" cy="1143000"/>
          </a:xfrm>
        </p:spPr>
        <p:txBody>
          <a:bodyPr/>
          <a:lstStyle>
            <a:lvl1pPr>
              <a:defRPr/>
            </a:lvl1pPr>
          </a:lstStyle>
          <a:p>
            <a:pPr lvl="0"/>
            <a:r>
              <a:rPr lang="en-GB" noProof="0"/>
              <a:t>Click to edit Master title style</a:t>
            </a:r>
          </a:p>
        </p:txBody>
      </p:sp>
      <p:sp>
        <p:nvSpPr>
          <p:cNvPr id="49158" name="Rectangle 6"/>
          <p:cNvSpPr>
            <a:spLocks noGrp="1" noChangeArrowheads="1"/>
          </p:cNvSpPr>
          <p:nvPr>
            <p:ph type="subTitle" idx="1"/>
          </p:nvPr>
        </p:nvSpPr>
        <p:spPr>
          <a:xfrm>
            <a:off x="1828800" y="3886200"/>
            <a:ext cx="8534400" cy="1752600"/>
          </a:xfrm>
        </p:spPr>
        <p:txBody>
          <a:bodyPr/>
          <a:lstStyle>
            <a:lvl1pPr marL="0" indent="0">
              <a:defRPr/>
            </a:lvl1pPr>
          </a:lstStyle>
          <a:p>
            <a:pPr lvl="0"/>
            <a:r>
              <a:rPr lang="en-GB" noProof="0"/>
              <a:t>Click to edit Master subtitle style</a:t>
            </a:r>
          </a:p>
        </p:txBody>
      </p:sp>
      <p:sp>
        <p:nvSpPr>
          <p:cNvPr id="9" name="Rectangle 7"/>
          <p:cNvSpPr>
            <a:spLocks noGrp="1" noChangeArrowheads="1"/>
          </p:cNvSpPr>
          <p:nvPr>
            <p:ph type="dt" sz="half" idx="10"/>
          </p:nvPr>
        </p:nvSpPr>
        <p:spPr>
          <a:xfrm>
            <a:off x="914400" y="6248400"/>
            <a:ext cx="2540000" cy="457200"/>
          </a:xfrm>
        </p:spPr>
        <p:txBody>
          <a:bodyPr/>
          <a:lstStyle>
            <a:lvl1pPr>
              <a:defRPr/>
            </a:lvl1pPr>
          </a:lstStyle>
          <a:p>
            <a:pPr>
              <a:defRPr/>
            </a:pPr>
            <a:fld id="{AB470A19-25BA-4ABC-8AC5-501BA729CA7C}" type="datetime4">
              <a:rPr lang="en-US"/>
              <a:pPr>
                <a:defRPr/>
              </a:pPr>
              <a:t>February 9, 2017</a:t>
            </a:fld>
            <a:endParaRPr lang="en-US" altLang="en-US"/>
          </a:p>
        </p:txBody>
      </p:sp>
      <p:sp>
        <p:nvSpPr>
          <p:cNvPr id="10" name="Rectangle 8"/>
          <p:cNvSpPr>
            <a:spLocks noGrp="1" noChangeArrowheads="1"/>
          </p:cNvSpPr>
          <p:nvPr>
            <p:ph type="ftr" sz="quarter" idx="11"/>
          </p:nvPr>
        </p:nvSpPr>
        <p:spPr>
          <a:xfrm>
            <a:off x="4165600" y="6248400"/>
            <a:ext cx="3860800" cy="457200"/>
          </a:xfrm>
        </p:spPr>
        <p:txBody>
          <a:bodyPr/>
          <a:lstStyle>
            <a:lvl1pPr>
              <a:defRPr/>
            </a:lvl1pPr>
          </a:lstStyle>
          <a:p>
            <a:pPr>
              <a:defRPr/>
            </a:pPr>
            <a:r>
              <a:rPr lang="en-US" altLang="en-US"/>
              <a:t>Nordic Culture Fund</a:t>
            </a:r>
          </a:p>
        </p:txBody>
      </p:sp>
      <p:sp>
        <p:nvSpPr>
          <p:cNvPr id="11" name="Rectangle 9"/>
          <p:cNvSpPr>
            <a:spLocks noGrp="1" noChangeArrowheads="1"/>
          </p:cNvSpPr>
          <p:nvPr>
            <p:ph type="sldNum" sz="quarter" idx="12"/>
          </p:nvPr>
        </p:nvSpPr>
        <p:spPr>
          <a:xfrm>
            <a:off x="8737600" y="6248400"/>
            <a:ext cx="2540000" cy="457200"/>
          </a:xfrm>
        </p:spPr>
        <p:txBody>
          <a:bodyPr/>
          <a:lstStyle>
            <a:lvl1pPr>
              <a:defRPr smtClean="0"/>
            </a:lvl1pPr>
          </a:lstStyle>
          <a:p>
            <a:pPr>
              <a:defRPr/>
            </a:pPr>
            <a:fld id="{DB9853D3-990E-4005-8195-586C2D87AF3A}" type="slidenum">
              <a:rPr lang="en-US" altLang="en-US"/>
              <a:pPr>
                <a:defRPr/>
              </a:pPr>
              <a:t>‹#›</a:t>
            </a:fld>
            <a:endParaRPr lang="en-US" altLang="en-US"/>
          </a:p>
        </p:txBody>
      </p:sp>
    </p:spTree>
    <p:extLst>
      <p:ext uri="{BB962C8B-B14F-4D97-AF65-F5344CB8AC3E}">
        <p14:creationId xmlns:p14="http://schemas.microsoft.com/office/powerpoint/2010/main" val="124299672"/>
      </p:ext>
    </p:extLst>
  </p:cSld>
  <p:clrMapOvr>
    <a:masterClrMapping/>
  </p:clrMapOvr>
  <p:transition>
    <p:blinds/>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55622E5-2BDF-40B5-9593-474FE7E96989}" type="datetime4">
              <a:rPr lang="en-US"/>
              <a:pPr>
                <a:defRPr/>
              </a:pPr>
              <a:t>February 9, 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Nordic Culture Fund</a:t>
            </a:r>
          </a:p>
        </p:txBody>
      </p:sp>
      <p:sp>
        <p:nvSpPr>
          <p:cNvPr id="6" name="Rectangle 6"/>
          <p:cNvSpPr>
            <a:spLocks noGrp="1" noChangeArrowheads="1"/>
          </p:cNvSpPr>
          <p:nvPr>
            <p:ph type="sldNum" sz="quarter" idx="12"/>
          </p:nvPr>
        </p:nvSpPr>
        <p:spPr>
          <a:ln/>
        </p:spPr>
        <p:txBody>
          <a:bodyPr/>
          <a:lstStyle>
            <a:lvl1pPr>
              <a:defRPr/>
            </a:lvl1pPr>
          </a:lstStyle>
          <a:p>
            <a:pPr>
              <a:defRPr/>
            </a:pPr>
            <a:fld id="{9AF7055B-7300-4DD3-8DE9-17F5D36D7FF7}" type="slidenum">
              <a:rPr lang="en-US" altLang="en-US"/>
              <a:pPr>
                <a:defRPr/>
              </a:pPr>
              <a:t>‹#›</a:t>
            </a:fld>
            <a:endParaRPr lang="en-US" altLang="en-US"/>
          </a:p>
        </p:txBody>
      </p:sp>
    </p:spTree>
    <p:extLst>
      <p:ext uri="{BB962C8B-B14F-4D97-AF65-F5344CB8AC3E}">
        <p14:creationId xmlns:p14="http://schemas.microsoft.com/office/powerpoint/2010/main" val="2178307297"/>
      </p:ext>
    </p:extLst>
  </p:cSld>
  <p:clrMapOvr>
    <a:masterClrMapping/>
  </p:clrMapOvr>
  <p:transition>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dark image">
    <p:spTree>
      <p:nvGrpSpPr>
        <p:cNvPr id="1" name=""/>
        <p:cNvGrpSpPr/>
        <p:nvPr/>
      </p:nvGrpSpPr>
      <p:grpSpPr>
        <a:xfrm>
          <a:off x="0" y="0"/>
          <a:ext cx="0" cy="0"/>
          <a:chOff x="0" y="0"/>
          <a:chExt cx="0" cy="0"/>
        </a:xfrm>
      </p:grpSpPr>
      <p:sp>
        <p:nvSpPr>
          <p:cNvPr id="33"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8" name="Picture Placeholder 3"/>
          <p:cNvSpPr>
            <a:spLocks noGrp="1"/>
          </p:cNvSpPr>
          <p:nvPr>
            <p:ph type="pic" sz="quarter" idx="13" hasCustomPrompt="1"/>
          </p:nvPr>
        </p:nvSpPr>
        <p:spPr>
          <a:xfrm>
            <a:off x="-774" y="0"/>
            <a:ext cx="12190374" cy="6858000"/>
          </a:xfrm>
          <a:solidFill>
            <a:schemeClr val="bg1">
              <a:lumMod val="75000"/>
            </a:schemeClr>
          </a:solidFill>
        </p:spPr>
        <p:txBody>
          <a:bodyPr/>
          <a:lstStyle>
            <a:lvl1pPr marL="0" indent="0" algn="ctr">
              <a:buNone/>
              <a:defRPr baseline="0">
                <a:solidFill>
                  <a:schemeClr val="bg1"/>
                </a:solidFill>
              </a:defRPr>
            </a:lvl1pPr>
          </a:lstStyle>
          <a:p>
            <a:r>
              <a:rPr lang="da-DK" dirty="0"/>
              <a:t>Click here, and insert picture via Images-button in the ribbon</a:t>
            </a:r>
            <a:endParaRPr lang="da-DK"/>
          </a:p>
        </p:txBody>
      </p:sp>
      <p:sp>
        <p:nvSpPr>
          <p:cNvPr id="2" name="Title 1"/>
          <p:cNvSpPr>
            <a:spLocks noGrp="1"/>
          </p:cNvSpPr>
          <p:nvPr>
            <p:ph type="ctrTitle" hasCustomPrompt="1"/>
          </p:nvPr>
        </p:nvSpPr>
        <p:spPr>
          <a:xfrm>
            <a:off x="3326400" y="676800"/>
            <a:ext cx="5468352" cy="2749025"/>
          </a:xfrm>
        </p:spPr>
        <p:txBody>
          <a:bodyPr anchor="t" anchorCtr="0"/>
          <a:lstStyle>
            <a:lvl1pPr algn="l">
              <a:lnSpc>
                <a:spcPct val="83000"/>
              </a:lnSpc>
              <a:defRPr sz="7800">
                <a:solidFill>
                  <a:schemeClr val="bg1"/>
                </a:solidFill>
              </a:defRPr>
            </a:lvl1pPr>
          </a:lstStyle>
          <a:p>
            <a:r>
              <a:rPr lang="da-DK" dirty="0"/>
              <a:t>Click to add title</a:t>
            </a:r>
            <a:endParaRPr lang="da-DK"/>
          </a:p>
        </p:txBody>
      </p:sp>
      <p:sp>
        <p:nvSpPr>
          <p:cNvPr id="3" name="USR_Name"/>
          <p:cNvSpPr>
            <a:spLocks noGrp="1"/>
          </p:cNvSpPr>
          <p:nvPr>
            <p:ph type="subTitle" idx="1" hasCustomPrompt="1"/>
          </p:nvPr>
        </p:nvSpPr>
        <p:spPr>
          <a:xfrm>
            <a:off x="6094413" y="6041776"/>
            <a:ext cx="5399086" cy="279799"/>
          </a:xfrm>
        </p:spPr>
        <p:txBody>
          <a:bodyPr anchor="b" anchorCtr="0"/>
          <a:lstStyle>
            <a:lvl1pPr marL="0" indent="0" algn="r">
              <a:buNone/>
              <a:defRPr sz="13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Mette Agger Tang</a:t>
            </a:r>
          </a:p>
        </p:txBody>
      </p:sp>
      <p:sp>
        <p:nvSpPr>
          <p:cNvPr id="4" name="Date_DateCustomA"/>
          <p:cNvSpPr>
            <a:spLocks noGrp="1"/>
          </p:cNvSpPr>
          <p:nvPr>
            <p:ph type="dt" sz="half" idx="10"/>
          </p:nvPr>
        </p:nvSpPr>
        <p:spPr>
          <a:xfrm>
            <a:off x="8794752" y="6321576"/>
            <a:ext cx="2698748" cy="176724"/>
          </a:xfrm>
        </p:spPr>
        <p:txBody>
          <a:bodyPr/>
          <a:lstStyle>
            <a:lvl1pPr>
              <a:defRPr sz="1350">
                <a:solidFill>
                  <a:schemeClr val="bg1"/>
                </a:solidFill>
              </a:defRPr>
            </a:lvl1pPr>
          </a:lstStyle>
          <a:p>
            <a:r>
              <a:rPr lang="da-DK" dirty="0"/>
              <a:t>23. november 2016</a:t>
            </a:r>
          </a:p>
        </p:txBody>
      </p:sp>
      <p:sp>
        <p:nvSpPr>
          <p:cNvPr id="5" name="Footer Placeholder 4" hidden="1"/>
          <p:cNvSpPr>
            <a:spLocks noGrp="1"/>
          </p:cNvSpPr>
          <p:nvPr>
            <p:ph type="ftr" sz="quarter" idx="11"/>
          </p:nvPr>
        </p:nvSpPr>
        <p:spPr>
          <a:xfrm>
            <a:off x="3395663" y="6926599"/>
            <a:ext cx="5400675" cy="222501"/>
          </a:xfrm>
        </p:spPr>
        <p:txBody>
          <a:bodyPr/>
          <a:lstStyle>
            <a:lvl1pPr>
              <a:defRPr sz="100">
                <a:solidFill>
                  <a:schemeClr val="bg1"/>
                </a:solidFill>
              </a:defRPr>
            </a:lvl1pPr>
          </a:lstStyle>
          <a:p>
            <a:endParaRPr lang="da-DK" dirty="0"/>
          </a:p>
        </p:txBody>
      </p:sp>
      <p:sp>
        <p:nvSpPr>
          <p:cNvPr id="6" name="Slide Number Placeholder 5" hidden="1"/>
          <p:cNvSpPr>
            <a:spLocks noGrp="1"/>
          </p:cNvSpPr>
          <p:nvPr>
            <p:ph type="sldNum" sz="quarter" idx="12"/>
          </p:nvPr>
        </p:nvSpPr>
        <p:spPr>
          <a:xfrm>
            <a:off x="8796338" y="6520734"/>
            <a:ext cx="2663824" cy="222501"/>
          </a:xfrm>
        </p:spPr>
        <p:txBody>
          <a:bodyPr/>
          <a:lstStyle>
            <a:lvl1pPr>
              <a:defRPr sz="100">
                <a:solidFill>
                  <a:schemeClr val="bg1"/>
                </a:solidFill>
              </a:defRPr>
            </a:lvl1pPr>
          </a:lstStyle>
          <a:p>
            <a:fld id="{45D37B1E-C366-494F-A587-962AD9AABC83}" type="slidenum">
              <a:rPr lang="da-DK"/>
              <a:pPr/>
              <a:t>‹#›</a:t>
            </a:fld>
            <a:endParaRPr lang="da-DK" dirty="0"/>
          </a:p>
        </p:txBody>
      </p:sp>
      <p:pic>
        <p:nvPicPr>
          <p:cNvPr id="938223885" name="Logo white"/>
          <p:cNvPicPr>
            <a:picLocks noChangeAspect="1"/>
          </p:cNvPicPr>
          <p:nvPr/>
        </p:nvPicPr>
        <p:blipFill>
          <a:blip r:embed="rId2">
            <a:extLst/>
          </a:blip>
          <a:stretch>
            <a:fillRect/>
          </a:stretch>
        </p:blipFill>
        <p:spPr>
          <a:xfrm>
            <a:off x="687600" y="5936399"/>
            <a:ext cx="2566800" cy="698400"/>
          </a:xfrm>
          <a:prstGeom prst="rect">
            <a:avLst/>
          </a:prstGeom>
        </p:spPr>
      </p:pic>
    </p:spTree>
    <p:extLst>
      <p:ext uri="{BB962C8B-B14F-4D97-AF65-F5344CB8AC3E}">
        <p14:creationId xmlns:p14="http://schemas.microsoft.com/office/powerpoint/2010/main" val="7144241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8E93366-E85E-4CAF-9B44-DF96D3D0FDCC}" type="datetime4">
              <a:rPr lang="en-US"/>
              <a:pPr>
                <a:defRPr/>
              </a:pPr>
              <a:t>February 9, 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Nordic Culture Fund</a:t>
            </a:r>
          </a:p>
        </p:txBody>
      </p:sp>
      <p:sp>
        <p:nvSpPr>
          <p:cNvPr id="6" name="Rectangle 6"/>
          <p:cNvSpPr>
            <a:spLocks noGrp="1" noChangeArrowheads="1"/>
          </p:cNvSpPr>
          <p:nvPr>
            <p:ph type="sldNum" sz="quarter" idx="12"/>
          </p:nvPr>
        </p:nvSpPr>
        <p:spPr>
          <a:ln/>
        </p:spPr>
        <p:txBody>
          <a:bodyPr/>
          <a:lstStyle>
            <a:lvl1pPr>
              <a:defRPr/>
            </a:lvl1pPr>
          </a:lstStyle>
          <a:p>
            <a:pPr>
              <a:defRPr/>
            </a:pPr>
            <a:fld id="{E2C179C7-51E7-404C-B036-CCCE8EC002BD}" type="slidenum">
              <a:rPr lang="en-US" altLang="en-US"/>
              <a:pPr>
                <a:defRPr/>
              </a:pPr>
              <a:t>‹#›</a:t>
            </a:fld>
            <a:endParaRPr lang="en-US" altLang="en-US"/>
          </a:p>
        </p:txBody>
      </p:sp>
    </p:spTree>
    <p:extLst>
      <p:ext uri="{BB962C8B-B14F-4D97-AF65-F5344CB8AC3E}">
        <p14:creationId xmlns:p14="http://schemas.microsoft.com/office/powerpoint/2010/main" val="4098322259"/>
      </p:ext>
    </p:extLst>
  </p:cSld>
  <p:clrMapOvr>
    <a:masterClrMapping/>
  </p:clrMapOvr>
  <p:transition>
    <p:blinds/>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524000"/>
            <a:ext cx="50292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1600" y="1524000"/>
            <a:ext cx="50292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53CA8F6-4AA9-4EB3-8534-4E3D53A0FE08}" type="datetime4">
              <a:rPr lang="en-US"/>
              <a:pPr>
                <a:defRPr/>
              </a:pPr>
              <a:t>February 9, 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Nordic Culture Fund</a:t>
            </a:r>
          </a:p>
        </p:txBody>
      </p:sp>
      <p:sp>
        <p:nvSpPr>
          <p:cNvPr id="7" name="Rectangle 6"/>
          <p:cNvSpPr>
            <a:spLocks noGrp="1" noChangeArrowheads="1"/>
          </p:cNvSpPr>
          <p:nvPr>
            <p:ph type="sldNum" sz="quarter" idx="12"/>
          </p:nvPr>
        </p:nvSpPr>
        <p:spPr>
          <a:ln/>
        </p:spPr>
        <p:txBody>
          <a:bodyPr/>
          <a:lstStyle>
            <a:lvl1pPr>
              <a:defRPr/>
            </a:lvl1pPr>
          </a:lstStyle>
          <a:p>
            <a:pPr>
              <a:defRPr/>
            </a:pPr>
            <a:fld id="{B49FE8F7-2A30-4CF8-AFCA-9CE917C9A85D}" type="slidenum">
              <a:rPr lang="en-US" altLang="en-US"/>
              <a:pPr>
                <a:defRPr/>
              </a:pPr>
              <a:t>‹#›</a:t>
            </a:fld>
            <a:endParaRPr lang="en-US" altLang="en-US"/>
          </a:p>
        </p:txBody>
      </p:sp>
    </p:spTree>
    <p:extLst>
      <p:ext uri="{BB962C8B-B14F-4D97-AF65-F5344CB8AC3E}">
        <p14:creationId xmlns:p14="http://schemas.microsoft.com/office/powerpoint/2010/main" val="3564283270"/>
      </p:ext>
    </p:extLst>
  </p:cSld>
  <p:clrMapOvr>
    <a:masterClrMapping/>
  </p:clrMapOvr>
  <p:transition>
    <p:blinds/>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3CA7904-11A5-4519-B6FB-8E72FF300894}" type="datetime4">
              <a:rPr lang="en-US"/>
              <a:pPr>
                <a:defRPr/>
              </a:pPr>
              <a:t>February 9, 2017</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Nordic Culture Fund</a:t>
            </a:r>
          </a:p>
        </p:txBody>
      </p:sp>
      <p:sp>
        <p:nvSpPr>
          <p:cNvPr id="9" name="Rectangle 6"/>
          <p:cNvSpPr>
            <a:spLocks noGrp="1" noChangeArrowheads="1"/>
          </p:cNvSpPr>
          <p:nvPr>
            <p:ph type="sldNum" sz="quarter" idx="12"/>
          </p:nvPr>
        </p:nvSpPr>
        <p:spPr>
          <a:ln/>
        </p:spPr>
        <p:txBody>
          <a:bodyPr/>
          <a:lstStyle>
            <a:lvl1pPr>
              <a:defRPr/>
            </a:lvl1pPr>
          </a:lstStyle>
          <a:p>
            <a:pPr>
              <a:defRPr/>
            </a:pPr>
            <a:fld id="{11755770-2E92-41B1-B3EB-EA79D87590B7}" type="slidenum">
              <a:rPr lang="en-US" altLang="en-US"/>
              <a:pPr>
                <a:defRPr/>
              </a:pPr>
              <a:t>‹#›</a:t>
            </a:fld>
            <a:endParaRPr lang="en-US" altLang="en-US"/>
          </a:p>
        </p:txBody>
      </p:sp>
    </p:spTree>
    <p:extLst>
      <p:ext uri="{BB962C8B-B14F-4D97-AF65-F5344CB8AC3E}">
        <p14:creationId xmlns:p14="http://schemas.microsoft.com/office/powerpoint/2010/main" val="2189319778"/>
      </p:ext>
    </p:extLst>
  </p:cSld>
  <p:clrMapOvr>
    <a:masterClrMapping/>
  </p:clrMapOvr>
  <p:transition>
    <p:blinds/>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16E58AD-E9A9-4EFC-A363-81755B78BDF9}" type="datetime4">
              <a:rPr lang="en-US"/>
              <a:pPr>
                <a:defRPr/>
              </a:pPr>
              <a:t>February 9, 2017</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Nordic Culture Fund</a:t>
            </a:r>
          </a:p>
        </p:txBody>
      </p:sp>
      <p:sp>
        <p:nvSpPr>
          <p:cNvPr id="5" name="Rectangle 6"/>
          <p:cNvSpPr>
            <a:spLocks noGrp="1" noChangeArrowheads="1"/>
          </p:cNvSpPr>
          <p:nvPr>
            <p:ph type="sldNum" sz="quarter" idx="12"/>
          </p:nvPr>
        </p:nvSpPr>
        <p:spPr>
          <a:ln/>
        </p:spPr>
        <p:txBody>
          <a:bodyPr/>
          <a:lstStyle>
            <a:lvl1pPr>
              <a:defRPr/>
            </a:lvl1pPr>
          </a:lstStyle>
          <a:p>
            <a:pPr>
              <a:defRPr/>
            </a:pPr>
            <a:fld id="{68EAF105-664F-4003-8431-B5571D3FB9E0}" type="slidenum">
              <a:rPr lang="en-US" altLang="en-US"/>
              <a:pPr>
                <a:defRPr/>
              </a:pPr>
              <a:t>‹#›</a:t>
            </a:fld>
            <a:endParaRPr lang="en-US" altLang="en-US"/>
          </a:p>
        </p:txBody>
      </p:sp>
    </p:spTree>
    <p:extLst>
      <p:ext uri="{BB962C8B-B14F-4D97-AF65-F5344CB8AC3E}">
        <p14:creationId xmlns:p14="http://schemas.microsoft.com/office/powerpoint/2010/main" val="2458822532"/>
      </p:ext>
    </p:extLst>
  </p:cSld>
  <p:clrMapOvr>
    <a:masterClrMapping/>
  </p:clrMapOvr>
  <p:transition>
    <p:blinds/>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FB3F902-9762-4E4B-971C-036D0F175911}" type="datetime4">
              <a:rPr lang="en-US"/>
              <a:pPr>
                <a:defRPr/>
              </a:pPr>
              <a:t>February 9, 2017</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Nordic Culture Fund</a:t>
            </a:r>
          </a:p>
        </p:txBody>
      </p:sp>
      <p:sp>
        <p:nvSpPr>
          <p:cNvPr id="4" name="Rectangle 6"/>
          <p:cNvSpPr>
            <a:spLocks noGrp="1" noChangeArrowheads="1"/>
          </p:cNvSpPr>
          <p:nvPr>
            <p:ph type="sldNum" sz="quarter" idx="12"/>
          </p:nvPr>
        </p:nvSpPr>
        <p:spPr>
          <a:ln/>
        </p:spPr>
        <p:txBody>
          <a:bodyPr/>
          <a:lstStyle>
            <a:lvl1pPr>
              <a:defRPr/>
            </a:lvl1pPr>
          </a:lstStyle>
          <a:p>
            <a:pPr>
              <a:defRPr/>
            </a:pPr>
            <a:fld id="{46440550-5B72-48DB-BA02-BFA84FC01E3B}" type="slidenum">
              <a:rPr lang="en-US" altLang="en-US"/>
              <a:pPr>
                <a:defRPr/>
              </a:pPr>
              <a:t>‹#›</a:t>
            </a:fld>
            <a:endParaRPr lang="en-US" altLang="en-US"/>
          </a:p>
        </p:txBody>
      </p:sp>
    </p:spTree>
    <p:extLst>
      <p:ext uri="{BB962C8B-B14F-4D97-AF65-F5344CB8AC3E}">
        <p14:creationId xmlns:p14="http://schemas.microsoft.com/office/powerpoint/2010/main" val="1213503408"/>
      </p:ext>
    </p:extLst>
  </p:cSld>
  <p:clrMapOvr>
    <a:masterClrMapping/>
  </p:clrMapOvr>
  <p:transition>
    <p:blinds/>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17ABF21-3916-4FE0-8EDB-7F85D5394960}" type="datetime4">
              <a:rPr lang="en-US"/>
              <a:pPr>
                <a:defRPr/>
              </a:pPr>
              <a:t>February 9, 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Nordic Culture Fund</a:t>
            </a:r>
          </a:p>
        </p:txBody>
      </p:sp>
      <p:sp>
        <p:nvSpPr>
          <p:cNvPr id="7" name="Rectangle 6"/>
          <p:cNvSpPr>
            <a:spLocks noGrp="1" noChangeArrowheads="1"/>
          </p:cNvSpPr>
          <p:nvPr>
            <p:ph type="sldNum" sz="quarter" idx="12"/>
          </p:nvPr>
        </p:nvSpPr>
        <p:spPr>
          <a:ln/>
        </p:spPr>
        <p:txBody>
          <a:bodyPr/>
          <a:lstStyle>
            <a:lvl1pPr>
              <a:defRPr/>
            </a:lvl1pPr>
          </a:lstStyle>
          <a:p>
            <a:pPr>
              <a:defRPr/>
            </a:pPr>
            <a:fld id="{CFD4F8FD-F0E3-42EA-BA51-D59830EEB97A}" type="slidenum">
              <a:rPr lang="en-US" altLang="en-US"/>
              <a:pPr>
                <a:defRPr/>
              </a:pPr>
              <a:t>‹#›</a:t>
            </a:fld>
            <a:endParaRPr lang="en-US" altLang="en-US"/>
          </a:p>
        </p:txBody>
      </p:sp>
    </p:spTree>
    <p:extLst>
      <p:ext uri="{BB962C8B-B14F-4D97-AF65-F5344CB8AC3E}">
        <p14:creationId xmlns:p14="http://schemas.microsoft.com/office/powerpoint/2010/main" val="3678456799"/>
      </p:ext>
    </p:extLst>
  </p:cSld>
  <p:clrMapOvr>
    <a:masterClrMapping/>
  </p:clrMapOvr>
  <p:transition>
    <p:blinds/>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6E3EAA0-B03D-4292-8C85-66911626E2C8}" type="datetime4">
              <a:rPr lang="en-US"/>
              <a:pPr>
                <a:defRPr/>
              </a:pPr>
              <a:t>February 9, 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Nordic Culture Fund</a:t>
            </a:r>
          </a:p>
        </p:txBody>
      </p:sp>
      <p:sp>
        <p:nvSpPr>
          <p:cNvPr id="7" name="Rectangle 6"/>
          <p:cNvSpPr>
            <a:spLocks noGrp="1" noChangeArrowheads="1"/>
          </p:cNvSpPr>
          <p:nvPr>
            <p:ph type="sldNum" sz="quarter" idx="12"/>
          </p:nvPr>
        </p:nvSpPr>
        <p:spPr>
          <a:ln/>
        </p:spPr>
        <p:txBody>
          <a:bodyPr/>
          <a:lstStyle>
            <a:lvl1pPr>
              <a:defRPr/>
            </a:lvl1pPr>
          </a:lstStyle>
          <a:p>
            <a:pPr>
              <a:defRPr/>
            </a:pPr>
            <a:fld id="{28A812B1-43F5-46F6-869E-D0D4306F31BD}" type="slidenum">
              <a:rPr lang="en-US" altLang="en-US"/>
              <a:pPr>
                <a:defRPr/>
              </a:pPr>
              <a:t>‹#›</a:t>
            </a:fld>
            <a:endParaRPr lang="en-US" altLang="en-US"/>
          </a:p>
        </p:txBody>
      </p:sp>
    </p:spTree>
    <p:extLst>
      <p:ext uri="{BB962C8B-B14F-4D97-AF65-F5344CB8AC3E}">
        <p14:creationId xmlns:p14="http://schemas.microsoft.com/office/powerpoint/2010/main" val="2254791563"/>
      </p:ext>
    </p:extLst>
  </p:cSld>
  <p:clrMapOvr>
    <a:masterClrMapping/>
  </p:clrMapOvr>
  <p:transition>
    <p:blinds/>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DA8AE41-60A1-4F2E-9CA9-7199C51FB3C3}" type="datetime4">
              <a:rPr lang="en-US"/>
              <a:pPr>
                <a:defRPr/>
              </a:pPr>
              <a:t>February 9, 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Nordic Culture Fund</a:t>
            </a:r>
          </a:p>
        </p:txBody>
      </p:sp>
      <p:sp>
        <p:nvSpPr>
          <p:cNvPr id="6" name="Rectangle 6"/>
          <p:cNvSpPr>
            <a:spLocks noGrp="1" noChangeArrowheads="1"/>
          </p:cNvSpPr>
          <p:nvPr>
            <p:ph type="sldNum" sz="quarter" idx="12"/>
          </p:nvPr>
        </p:nvSpPr>
        <p:spPr>
          <a:ln/>
        </p:spPr>
        <p:txBody>
          <a:bodyPr/>
          <a:lstStyle>
            <a:lvl1pPr>
              <a:defRPr/>
            </a:lvl1pPr>
          </a:lstStyle>
          <a:p>
            <a:pPr>
              <a:defRPr/>
            </a:pPr>
            <a:fld id="{57E8857C-0CA1-4FBD-A75D-40F1EAB676A8}" type="slidenum">
              <a:rPr lang="en-US" altLang="en-US"/>
              <a:pPr>
                <a:defRPr/>
              </a:pPr>
              <a:t>‹#›</a:t>
            </a:fld>
            <a:endParaRPr lang="en-US" altLang="en-US"/>
          </a:p>
        </p:txBody>
      </p:sp>
    </p:spTree>
    <p:extLst>
      <p:ext uri="{BB962C8B-B14F-4D97-AF65-F5344CB8AC3E}">
        <p14:creationId xmlns:p14="http://schemas.microsoft.com/office/powerpoint/2010/main" val="1996604051"/>
      </p:ext>
    </p:extLst>
  </p:cSld>
  <p:clrMapOvr>
    <a:masterClrMapping/>
  </p:clrMapOvr>
  <p:transition>
    <p:blinds/>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228600"/>
            <a:ext cx="25654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228600"/>
            <a:ext cx="74930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E4097BD-FF82-45B6-B6E9-CCA558EA47BE}" type="datetime4">
              <a:rPr lang="en-US"/>
              <a:pPr>
                <a:defRPr/>
              </a:pPr>
              <a:t>February 9, 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Nordic Culture Fund</a:t>
            </a:r>
          </a:p>
        </p:txBody>
      </p:sp>
      <p:sp>
        <p:nvSpPr>
          <p:cNvPr id="6" name="Rectangle 6"/>
          <p:cNvSpPr>
            <a:spLocks noGrp="1" noChangeArrowheads="1"/>
          </p:cNvSpPr>
          <p:nvPr>
            <p:ph type="sldNum" sz="quarter" idx="12"/>
          </p:nvPr>
        </p:nvSpPr>
        <p:spPr>
          <a:ln/>
        </p:spPr>
        <p:txBody>
          <a:bodyPr/>
          <a:lstStyle>
            <a:lvl1pPr>
              <a:defRPr/>
            </a:lvl1pPr>
          </a:lstStyle>
          <a:p>
            <a:pPr>
              <a:defRPr/>
            </a:pPr>
            <a:fld id="{DF518B4A-91E0-492C-BF57-88CE19EB4216}" type="slidenum">
              <a:rPr lang="en-US" altLang="en-US"/>
              <a:pPr>
                <a:defRPr/>
              </a:pPr>
              <a:t>‹#›</a:t>
            </a:fld>
            <a:endParaRPr lang="en-US" altLang="en-US"/>
          </a:p>
        </p:txBody>
      </p:sp>
    </p:spTree>
    <p:extLst>
      <p:ext uri="{BB962C8B-B14F-4D97-AF65-F5344CB8AC3E}">
        <p14:creationId xmlns:p14="http://schemas.microsoft.com/office/powerpoint/2010/main" val="37505771"/>
      </p:ext>
    </p:extLst>
  </p:cSld>
  <p:clrMapOvr>
    <a:masterClrMapping/>
  </p:clrMapOvr>
  <p:transition>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ADCFF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hasCustomPrompt="1"/>
          </p:nvPr>
        </p:nvSpPr>
        <p:spPr>
          <a:xfrm>
            <a:off x="656568" y="391029"/>
            <a:ext cx="10836932" cy="1018671"/>
          </a:xfrm>
        </p:spPr>
        <p:txBody>
          <a:bodyPr/>
          <a:lstStyle>
            <a:lvl1pPr>
              <a:defRPr baseline="0"/>
            </a:lvl1pPr>
          </a:lstStyle>
          <a:p>
            <a:r>
              <a:rPr lang="da-DK" dirty="0"/>
              <a:t>Click to add title in max 1 line</a:t>
            </a:r>
            <a:endParaRPr lang="da-DK"/>
          </a:p>
        </p:txBody>
      </p:sp>
      <p:sp>
        <p:nvSpPr>
          <p:cNvPr id="3" name="Date Placeholder 2" hidden="1"/>
          <p:cNvSpPr>
            <a:spLocks noGrp="1"/>
          </p:cNvSpPr>
          <p:nvPr>
            <p:ph type="dt" sz="half" idx="10"/>
          </p:nvPr>
        </p:nvSpPr>
        <p:spPr>
          <a:xfrm>
            <a:off x="0" y="6912000"/>
            <a:ext cx="0" cy="0"/>
          </a:xfrm>
        </p:spPr>
        <p:txBody>
          <a:bodyPr/>
          <a:lstStyle>
            <a:lvl1pPr>
              <a:defRPr sz="100">
                <a:solidFill>
                  <a:srgbClr val="ADCFF1"/>
                </a:solidFill>
              </a:defRPr>
            </a:lvl1pPr>
          </a:lstStyle>
          <a:p>
            <a:r>
              <a:rPr lang="da-DK" dirty="0"/>
              <a:t>23-11-2016</a:t>
            </a:r>
          </a:p>
        </p:txBody>
      </p:sp>
      <p:sp>
        <p:nvSpPr>
          <p:cNvPr id="4" name="FLD_Footer"/>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a:pPr/>
              <a:t>‹#›</a:t>
            </a:fld>
            <a:endParaRPr lang="da-DK" dirty="0"/>
          </a:p>
        </p:txBody>
      </p:sp>
      <p:sp>
        <p:nvSpPr>
          <p:cNvPr id="8" name="Text Placeholder 7"/>
          <p:cNvSpPr>
            <a:spLocks noGrp="1"/>
          </p:cNvSpPr>
          <p:nvPr>
            <p:ph type="body" sz="quarter" idx="13" hasCustomPrompt="1"/>
          </p:nvPr>
        </p:nvSpPr>
        <p:spPr>
          <a:xfrm>
            <a:off x="693738" y="1361060"/>
            <a:ext cx="10799762" cy="4588890"/>
          </a:xfrm>
        </p:spPr>
        <p:txBody>
          <a:bodyPr/>
          <a:lstStyle>
            <a:lvl1pPr marL="594000" indent="-594000">
              <a:spcBef>
                <a:spcPts val="300"/>
              </a:spcBef>
              <a:defRPr sz="2800"/>
            </a:lvl1pPr>
            <a:lvl2pPr marL="846000">
              <a:defRPr sz="2200"/>
            </a:lvl2pPr>
          </a:lstStyle>
          <a:p>
            <a:pPr lvl="0"/>
            <a:r>
              <a:rPr lang="da-DK" dirty="0"/>
              <a:t>Click to add text</a:t>
            </a:r>
            <a:endParaRPr lang="da-DK"/>
          </a:p>
        </p:txBody>
      </p:sp>
      <p:sp>
        <p:nvSpPr>
          <p:cNvPr id="11"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006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da-DK" dirty="0"/>
              <a:t> </a:t>
            </a:r>
          </a:p>
        </p:txBody>
      </p:sp>
    </p:spTree>
    <p:extLst>
      <p:ext uri="{BB962C8B-B14F-4D97-AF65-F5344CB8AC3E}">
        <p14:creationId xmlns:p14="http://schemas.microsoft.com/office/powerpoint/2010/main" val="233200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Click to add title in max 2 lines</a:t>
            </a:r>
            <a:endParaRPr lang="da-DK"/>
          </a:p>
        </p:txBody>
      </p:sp>
      <p:sp>
        <p:nvSpPr>
          <p:cNvPr id="3" name="Date Placeholder 2" hidden="1"/>
          <p:cNvSpPr>
            <a:spLocks noGrp="1"/>
          </p:cNvSpPr>
          <p:nvPr>
            <p:ph type="dt" sz="half" idx="10"/>
          </p:nvPr>
        </p:nvSpPr>
        <p:spPr>
          <a:xfrm>
            <a:off x="0" y="6912000"/>
            <a:ext cx="0" cy="0"/>
          </a:xfrm>
        </p:spPr>
        <p:txBody>
          <a:bodyPr/>
          <a:lstStyle>
            <a:lvl1pPr>
              <a:defRPr sz="100">
                <a:solidFill>
                  <a:schemeClr val="bg1"/>
                </a:solidFill>
              </a:defRPr>
            </a:lvl1pPr>
          </a:lstStyle>
          <a:p>
            <a:r>
              <a:rPr lang="da-DK" dirty="0"/>
              <a:t>23-11-2016</a:t>
            </a:r>
          </a:p>
        </p:txBody>
      </p:sp>
      <p:sp>
        <p:nvSpPr>
          <p:cNvPr id="4" name="FLD_Footer"/>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a:pPr/>
              <a:t>‹#›</a:t>
            </a:fld>
            <a:endParaRPr lang="da-DK" dirty="0"/>
          </a:p>
        </p:txBody>
      </p:sp>
      <p:sp>
        <p:nvSpPr>
          <p:cNvPr id="8" name="Text Placeholder 7"/>
          <p:cNvSpPr>
            <a:spLocks noGrp="1"/>
          </p:cNvSpPr>
          <p:nvPr>
            <p:ph type="body" sz="quarter" idx="13" hasCustomPrompt="1"/>
          </p:nvPr>
        </p:nvSpPr>
        <p:spPr>
          <a:xfrm>
            <a:off x="693738" y="2096496"/>
            <a:ext cx="10799760" cy="3842369"/>
          </a:xfrm>
        </p:spPr>
        <p:txBody>
          <a:bodyPr/>
          <a:lstStyle>
            <a:lvl1pPr marL="0" indent="0">
              <a:lnSpc>
                <a:spcPct val="98000"/>
              </a:lnSpc>
              <a:buFont typeface="Open Sans" panose="020B0606030504020204" pitchFamily="34" charset="0"/>
              <a:buChar char="​"/>
              <a:defRPr sz="2800"/>
            </a:lvl1pPr>
            <a:lvl2pPr marL="360000" indent="-360000">
              <a:lnSpc>
                <a:spcPct val="98000"/>
              </a:lnSpc>
              <a:defRPr sz="2800"/>
            </a:lvl2pPr>
          </a:lstStyle>
          <a:p>
            <a:pPr lvl="0"/>
            <a:r>
              <a:rPr lang="da-DK" dirty="0"/>
              <a:t>Click to add intro text</a:t>
            </a:r>
            <a:endParaRPr lang="da-DK"/>
          </a:p>
        </p:txBody>
      </p:sp>
    </p:spTree>
    <p:extLst>
      <p:ext uri="{BB962C8B-B14F-4D97-AF65-F5344CB8AC3E}">
        <p14:creationId xmlns:p14="http://schemas.microsoft.com/office/powerpoint/2010/main" val="321124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Click to add title in max 2 lines</a:t>
            </a:r>
            <a:endParaRPr lang="da-DK"/>
          </a:p>
        </p:txBody>
      </p:sp>
      <p:sp>
        <p:nvSpPr>
          <p:cNvPr id="3" name="Content Placeholder 2"/>
          <p:cNvSpPr>
            <a:spLocks noGrp="1"/>
          </p:cNvSpPr>
          <p:nvPr>
            <p:ph idx="1" hasCustomPrompt="1"/>
          </p:nvPr>
        </p:nvSpPr>
        <p:spPr>
          <a:xfrm>
            <a:off x="693738" y="2162340"/>
            <a:ext cx="10799761" cy="3787610"/>
          </a:xfrm>
        </p:spPr>
        <p:txBody>
          <a:bodyPr/>
          <a:lstStyle>
            <a:lvl1pPr>
              <a:defRPr baseline="0"/>
            </a:lvl1pPr>
          </a:lstStyle>
          <a:p>
            <a:pPr lvl="0"/>
            <a:r>
              <a:rPr lang="da-DK" dirty="0"/>
              <a:t>Click to add text or content</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4" name="Date Placeholder 3" hidden="1"/>
          <p:cNvSpPr>
            <a:spLocks noGrp="1"/>
          </p:cNvSpPr>
          <p:nvPr>
            <p:ph type="dt" sz="half" idx="10"/>
          </p:nvPr>
        </p:nvSpPr>
        <p:spPr>
          <a:xfrm>
            <a:off x="0" y="6912000"/>
            <a:ext cx="0" cy="0"/>
          </a:xfrm>
        </p:spPr>
        <p:txBody>
          <a:bodyPr/>
          <a:lstStyle>
            <a:lvl1pPr>
              <a:defRPr sz="100">
                <a:noFill/>
              </a:defRPr>
            </a:lvl1pPr>
          </a:lstStyle>
          <a:p>
            <a:r>
              <a:rPr lang="da-DK" dirty="0"/>
              <a:t>23-11-2016</a:t>
            </a:r>
          </a:p>
        </p:txBody>
      </p:sp>
      <p:sp>
        <p:nvSpPr>
          <p:cNvPr id="5" name="FLD_Footer"/>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a:t>‹#›</a:t>
            </a:fld>
            <a:endParaRPr lang="da-DK" dirty="0"/>
          </a:p>
        </p:txBody>
      </p:sp>
    </p:spTree>
    <p:extLst>
      <p:ext uri="{BB962C8B-B14F-4D97-AF65-F5344CB8AC3E}">
        <p14:creationId xmlns:p14="http://schemas.microsoft.com/office/powerpoint/2010/main" val="7140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12"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r>
              <a:rPr lang="da-DK" dirty="0"/>
              <a:t>23-11-2016</a:t>
            </a:r>
          </a:p>
        </p:txBody>
      </p:sp>
      <p:sp>
        <p:nvSpPr>
          <p:cNvPr id="4" name="Footer Placeholder 3"/>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5" name="Slide Number Placeholder 4"/>
          <p:cNvSpPr>
            <a:spLocks noGrp="1"/>
          </p:cNvSpPr>
          <p:nvPr>
            <p:ph type="sldNum" sz="quarter" idx="12"/>
          </p:nvPr>
        </p:nvSpPr>
        <p:spPr>
          <a:xfrm>
            <a:off x="0" y="6912000"/>
            <a:ext cx="0" cy="0"/>
          </a:xfrm>
        </p:spPr>
        <p:txBody>
          <a:bodyPr/>
          <a:lstStyle>
            <a:lvl1pPr>
              <a:defRPr sz="100">
                <a:noFill/>
              </a:defRPr>
            </a:lvl1pPr>
          </a:lstStyle>
          <a:p>
            <a:fld id="{45D37B1E-C366-494F-A587-962AD9AABC83}" type="slidenum">
              <a:rPr lang="da-DK" smtClean="0"/>
              <a:pPr/>
              <a:t>‹#›</a:t>
            </a:fld>
            <a:endParaRPr lang="da-DK" dirty="0"/>
          </a:p>
        </p:txBody>
      </p:sp>
      <p:sp>
        <p:nvSpPr>
          <p:cNvPr id="8" name="Picture Placeholder 1"/>
          <p:cNvSpPr>
            <a:spLocks noGrp="1"/>
          </p:cNvSpPr>
          <p:nvPr>
            <p:ph type="pic" sz="quarter" idx="13" hasCustomPrompt="1"/>
          </p:nvPr>
        </p:nvSpPr>
        <p:spPr>
          <a:xfrm>
            <a:off x="-1" y="0"/>
            <a:ext cx="6094413" cy="6858000"/>
          </a:xfrm>
          <a:solidFill>
            <a:schemeClr val="bg1">
              <a:lumMod val="8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9" name="Picture Placeholder 2"/>
          <p:cNvSpPr>
            <a:spLocks noGrp="1"/>
          </p:cNvSpPr>
          <p:nvPr>
            <p:ph type="pic" sz="quarter" idx="14" hasCustomPrompt="1"/>
          </p:nvPr>
        </p:nvSpPr>
        <p:spPr>
          <a:xfrm>
            <a:off x="6094800" y="0"/>
            <a:ext cx="6094413" cy="3425825"/>
          </a:xfrm>
          <a:solidFill>
            <a:schemeClr val="bg1">
              <a:lumMod val="9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10" name="Picture Placeholder 3"/>
          <p:cNvSpPr>
            <a:spLocks noGrp="1"/>
          </p:cNvSpPr>
          <p:nvPr>
            <p:ph type="pic" sz="quarter" idx="15" hasCustomPrompt="1"/>
          </p:nvPr>
        </p:nvSpPr>
        <p:spPr>
          <a:xfrm>
            <a:off x="6094800" y="3427200"/>
            <a:ext cx="2701151" cy="3425825"/>
          </a:xfrm>
          <a:solidFill>
            <a:schemeClr val="bg1">
              <a:lumMod val="75000"/>
            </a:schemeClr>
          </a:solidFill>
        </p:spPr>
        <p:txBody>
          <a:bodyPr tIns="1440000" anchor="ctr" anchorCtr="0"/>
          <a:lstStyle>
            <a:lvl1pPr marL="0" indent="0" algn="ctr">
              <a:buNone/>
              <a:defRPr/>
            </a:lvl1pPr>
          </a:lstStyle>
          <a:p>
            <a:r>
              <a:rPr lang="da-DK" dirty="0"/>
              <a:t>Click here, and insert picture via Images-button in the ribbon</a:t>
            </a:r>
            <a:endParaRPr lang="da-DK"/>
          </a:p>
        </p:txBody>
      </p:sp>
      <p:sp>
        <p:nvSpPr>
          <p:cNvPr id="11" name="Picture Placeholder 4"/>
          <p:cNvSpPr>
            <a:spLocks noGrp="1"/>
          </p:cNvSpPr>
          <p:nvPr>
            <p:ph type="pic" sz="quarter" idx="16" hasCustomPrompt="1"/>
          </p:nvPr>
        </p:nvSpPr>
        <p:spPr>
          <a:xfrm>
            <a:off x="8794750" y="3427200"/>
            <a:ext cx="3397250" cy="3425825"/>
          </a:xfrm>
          <a:solidFill>
            <a:schemeClr val="bg1">
              <a:lumMod val="85000"/>
            </a:schemeClr>
          </a:solidFill>
        </p:spPr>
        <p:txBody>
          <a:bodyPr tIns="1440000" anchor="ctr" anchorCtr="0"/>
          <a:lstStyle>
            <a:lvl1pPr marL="0" indent="0" algn="ctr">
              <a:buNone/>
              <a:defRPr/>
            </a:lvl1pPr>
          </a:lstStyle>
          <a:p>
            <a:r>
              <a:rPr lang="da-DK" dirty="0"/>
              <a:t>Click here, and insert picture via Images-button in the ribbon</a:t>
            </a:r>
            <a:endParaRPr lang="da-DK"/>
          </a:p>
        </p:txBody>
      </p:sp>
    </p:spTree>
    <p:extLst>
      <p:ext uri="{BB962C8B-B14F-4D97-AF65-F5344CB8AC3E}">
        <p14:creationId xmlns:p14="http://schemas.microsoft.com/office/powerpoint/2010/main" val="44066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7" name="Background"/>
          <p:cNvSpPr/>
          <p:nvPr userDrawn="1"/>
        </p:nvSpPr>
        <p:spPr>
          <a:xfrm>
            <a:off x="0" y="0"/>
            <a:ext cx="12189600" cy="6858000"/>
          </a:xfrm>
          <a:prstGeom prst="rect">
            <a:avLst/>
          </a:prstGeom>
          <a:solidFill>
            <a:srgbClr val="006EB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hasCustomPrompt="1"/>
          </p:nvPr>
        </p:nvSpPr>
        <p:spPr>
          <a:xfrm>
            <a:off x="3324501" y="676800"/>
            <a:ext cx="8168999" cy="4772629"/>
          </a:xfrm>
        </p:spPr>
        <p:txBody>
          <a:bodyPr/>
          <a:lstStyle>
            <a:lvl1pPr>
              <a:lnSpc>
                <a:spcPct val="83000"/>
              </a:lnSpc>
              <a:defRPr sz="7800" b="1" baseline="0">
                <a:solidFill>
                  <a:srgbClr val="ADCFF1"/>
                </a:solidFill>
              </a:defRPr>
            </a:lvl1pPr>
          </a:lstStyle>
          <a:p>
            <a:r>
              <a:rPr lang="da-DK" dirty="0"/>
              <a:t>Use bold for highlighted text,</a:t>
            </a:r>
            <a:r>
              <a:rPr lang="en-GB" dirty="0"/>
              <a:t/>
            </a:r>
            <a:br>
              <a:rPr lang="en-GB" dirty="0"/>
            </a:br>
            <a:r>
              <a:rPr lang="da-DK" dirty="0"/>
              <a:t>other text regular, max four lines</a:t>
            </a:r>
            <a:endParaRPr lang="da-DK"/>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r>
              <a:rPr lang="da-DK" dirty="0"/>
              <a:t>23-11-2016</a:t>
            </a:r>
          </a:p>
        </p:txBody>
      </p:sp>
      <p:sp>
        <p:nvSpPr>
          <p:cNvPr id="4" name="FLD_Footer"/>
          <p:cNvSpPr>
            <a:spLocks noGrp="1"/>
          </p:cNvSpPr>
          <p:nvPr>
            <p:ph type="ftr" sz="quarter" idx="11"/>
          </p:nvPr>
        </p:nvSpPr>
        <p:spPr/>
        <p:txBody>
          <a:bodyPr/>
          <a:lstStyle>
            <a:lvl1pPr>
              <a:defRPr>
                <a:solidFill>
                  <a:srgbClr val="ADCFF1"/>
                </a:solidFill>
              </a:defRPr>
            </a:lvl1pPr>
          </a:lstStyle>
          <a:p>
            <a:endParaRPr lang="da-DK" dirty="0"/>
          </a:p>
        </p:txBody>
      </p:sp>
      <p:sp>
        <p:nvSpPr>
          <p:cNvPr id="5" name="Slide Number Placeholder 4"/>
          <p:cNvSpPr>
            <a:spLocks noGrp="1"/>
          </p:cNvSpPr>
          <p:nvPr>
            <p:ph type="sldNum" sz="quarter" idx="12"/>
          </p:nvPr>
        </p:nvSpPr>
        <p:spPr/>
        <p:txBody>
          <a:bodyPr/>
          <a:lstStyle>
            <a:lvl1pPr>
              <a:defRPr>
                <a:solidFill>
                  <a:srgbClr val="ADCFF1"/>
                </a:solidFill>
              </a:defRPr>
            </a:lvl1pPr>
          </a:lstStyle>
          <a:p>
            <a:fld id="{45D37B1E-C366-494F-A587-962AD9AABC83}" type="slidenum">
              <a:rPr lang="da-DK"/>
              <a:pPr/>
              <a:t>‹#›</a:t>
            </a:fld>
            <a:endParaRPr lang="da-DK" dirty="0"/>
          </a:p>
        </p:txBody>
      </p:sp>
      <p:sp>
        <p:nvSpPr>
          <p:cNvPr id="9"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ADCFF1"/>
          </a:solidFill>
          <a:ln>
            <a:noFill/>
          </a:ln>
          <a:extLst/>
        </p:spPr>
        <p:txBody>
          <a:bodyPr vert="horz" wrap="square" lIns="91440" tIns="45720" rIns="91440" bIns="45720" numCol="1" anchor="t" anchorCtr="0" compatLnSpc="1">
            <a:prstTxWarp prst="textNoShape">
              <a:avLst/>
            </a:prstTxWarp>
          </a:bodyPr>
          <a:lstStyle/>
          <a:p>
            <a:r>
              <a:rPr lang="da-DK" dirty="0"/>
              <a:t> </a:t>
            </a:r>
          </a:p>
        </p:txBody>
      </p:sp>
    </p:spTree>
    <p:extLst>
      <p:ext uri="{BB962C8B-B14F-4D97-AF65-F5344CB8AC3E}">
        <p14:creationId xmlns:p14="http://schemas.microsoft.com/office/powerpoint/2010/main" val="4289714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3.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3.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568" y="391028"/>
            <a:ext cx="10836932" cy="1285875"/>
          </a:xfrm>
          <a:prstGeom prst="rect">
            <a:avLst/>
          </a:prstGeom>
        </p:spPr>
        <p:txBody>
          <a:bodyPr vert="horz" lIns="0" tIns="0" rIns="0" bIns="0" rtlCol="0" anchor="t" anchorCtr="0">
            <a:noAutofit/>
          </a:bodyPr>
          <a:lstStyle/>
          <a:p>
            <a:r>
              <a:rPr lang="da-DK" dirty="0"/>
              <a:t>Click to edit Master title style</a:t>
            </a:r>
            <a:endParaRPr lang="da-DK"/>
          </a:p>
        </p:txBody>
      </p:sp>
      <p:sp>
        <p:nvSpPr>
          <p:cNvPr id="3" name="Text Placeholder 2"/>
          <p:cNvSpPr>
            <a:spLocks noGrp="1"/>
          </p:cNvSpPr>
          <p:nvPr>
            <p:ph type="body" idx="1"/>
          </p:nvPr>
        </p:nvSpPr>
        <p:spPr>
          <a:xfrm>
            <a:off x="693738" y="2162340"/>
            <a:ext cx="10799761" cy="3787610"/>
          </a:xfrm>
          <a:prstGeom prst="rect">
            <a:avLst/>
          </a:prstGeom>
        </p:spPr>
        <p:txBody>
          <a:bodyPr vert="horz" lIns="0" tIns="0" rIns="0" bIns="0" rtlCol="0">
            <a:noAutofit/>
          </a:body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dirty="0"/>
              <a:t>Sixth level</a:t>
            </a:r>
            <a:endParaRPr lang="da-DK"/>
          </a:p>
          <a:p>
            <a:pPr lvl="6"/>
            <a:r>
              <a:rPr lang="da-DK" dirty="0"/>
              <a:t>Seventh level</a:t>
            </a:r>
            <a:endParaRPr lang="da-DK"/>
          </a:p>
          <a:p>
            <a:pPr lvl="7"/>
            <a:r>
              <a:rPr lang="da-DK" dirty="0"/>
              <a:t>Eight level</a:t>
            </a:r>
            <a:endParaRPr lang="da-DK"/>
          </a:p>
          <a:p>
            <a:pPr lvl="8"/>
            <a:r>
              <a:rPr lang="da-DK" dirty="0"/>
              <a:t>Night level</a:t>
            </a:r>
            <a:endParaRPr lang="da-DK"/>
          </a:p>
        </p:txBody>
      </p:sp>
      <p:sp>
        <p:nvSpPr>
          <p:cNvPr id="4" name="Date Placeholder 3"/>
          <p:cNvSpPr>
            <a:spLocks noGrp="1"/>
          </p:cNvSpPr>
          <p:nvPr>
            <p:ph type="dt" sz="half" idx="2"/>
          </p:nvPr>
        </p:nvSpPr>
        <p:spPr>
          <a:xfrm>
            <a:off x="9137720" y="6321576"/>
            <a:ext cx="2355779" cy="176724"/>
          </a:xfrm>
          <a:prstGeom prst="rect">
            <a:avLst/>
          </a:prstGeom>
        </p:spPr>
        <p:txBody>
          <a:bodyPr vert="horz" lIns="0" tIns="0" rIns="0" bIns="0" rtlCol="0" anchor="b" anchorCtr="0">
            <a:noAutofit/>
          </a:bodyPr>
          <a:lstStyle>
            <a:lvl1pPr algn="r">
              <a:defRPr sz="100">
                <a:noFill/>
              </a:defRPr>
            </a:lvl1pPr>
          </a:lstStyle>
          <a:p>
            <a:r>
              <a:rPr lang="da-DK" dirty="0"/>
              <a:t>23-11-2016</a:t>
            </a:r>
          </a:p>
        </p:txBody>
      </p:sp>
      <p:sp>
        <p:nvSpPr>
          <p:cNvPr id="5" name="FLD_Footer"/>
          <p:cNvSpPr>
            <a:spLocks noGrp="1"/>
          </p:cNvSpPr>
          <p:nvPr>
            <p:ph type="ftr" sz="quarter" idx="3"/>
          </p:nvPr>
        </p:nvSpPr>
        <p:spPr>
          <a:xfrm>
            <a:off x="3395663" y="6356350"/>
            <a:ext cx="5400675" cy="222501"/>
          </a:xfrm>
          <a:prstGeom prst="rect">
            <a:avLst/>
          </a:prstGeom>
        </p:spPr>
        <p:txBody>
          <a:bodyPr vert="horz" lIns="0" tIns="0" rIns="0" bIns="0" rtlCol="0" anchor="b" anchorCtr="0">
            <a:noAutofit/>
          </a:bodyPr>
          <a:lstStyle>
            <a:lvl1pPr algn="l">
              <a:defRPr sz="950">
                <a:solidFill>
                  <a:srgbClr val="006EB6"/>
                </a:solidFill>
              </a:defRPr>
            </a:lvl1pPr>
          </a:lstStyle>
          <a:p>
            <a:endParaRPr lang="da-DK" dirty="0"/>
          </a:p>
        </p:txBody>
      </p:sp>
      <p:sp>
        <p:nvSpPr>
          <p:cNvPr id="6" name="Slide Number Placeholder 5"/>
          <p:cNvSpPr>
            <a:spLocks noGrp="1"/>
          </p:cNvSpPr>
          <p:nvPr>
            <p:ph type="sldNum" sz="quarter" idx="4"/>
          </p:nvPr>
        </p:nvSpPr>
        <p:spPr>
          <a:xfrm>
            <a:off x="8796337" y="6356350"/>
            <a:ext cx="2697161" cy="222501"/>
          </a:xfrm>
          <a:prstGeom prst="rect">
            <a:avLst/>
          </a:prstGeom>
        </p:spPr>
        <p:txBody>
          <a:bodyPr vert="horz" lIns="0" tIns="0" rIns="0" bIns="0" rtlCol="0" anchor="b" anchorCtr="0">
            <a:noAutofit/>
          </a:bodyPr>
          <a:lstStyle>
            <a:lvl1pPr algn="r">
              <a:defRPr sz="950">
                <a:solidFill>
                  <a:srgbClr val="006EB6"/>
                </a:solidFill>
              </a:defRPr>
            </a:lvl1pPr>
          </a:lstStyle>
          <a:p>
            <a:fld id="{45D37B1E-C366-494F-A587-962AD9AABC83}" type="slidenum">
              <a:rPr lang="da-DK"/>
              <a:pPr/>
              <a:t>‹#›</a:t>
            </a:fld>
            <a:endParaRPr lang="da-DK" dirty="0"/>
          </a:p>
        </p:txBody>
      </p:sp>
      <p:sp>
        <p:nvSpPr>
          <p:cNvPr id="10"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006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da-DK" dirty="0"/>
              <a:t> </a:t>
            </a:r>
          </a:p>
        </p:txBody>
      </p:sp>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2" r:id="rId1"/>
    <p:sldLayoutId id="2147483659" r:id="rId2"/>
    <p:sldLayoutId id="2147483653" r:id="rId3"/>
    <p:sldLayoutId id="2147483671" r:id="rId4"/>
    <p:sldLayoutId id="2147483666" r:id="rId5"/>
    <p:sldLayoutId id="2147483663" r:id="rId6"/>
    <p:sldLayoutId id="2147483655" r:id="rId7"/>
    <p:sldLayoutId id="2147483649" r:id="rId8"/>
    <p:sldLayoutId id="2147483672" r:id="rId9"/>
    <p:sldLayoutId id="2147483669" r:id="rId10"/>
    <p:sldLayoutId id="2147483664" r:id="rId11"/>
    <p:sldLayoutId id="2147483656" r:id="rId12"/>
    <p:sldLayoutId id="2147483650" r:id="rId13"/>
    <p:sldLayoutId id="2147483673" r:id="rId14"/>
    <p:sldLayoutId id="2147483667" r:id="rId15"/>
    <p:sldLayoutId id="2147483660" r:id="rId16"/>
    <p:sldLayoutId id="2147483657" r:id="rId17"/>
    <p:sldLayoutId id="2147483651" r:id="rId18"/>
    <p:sldLayoutId id="2147483670" r:id="rId19"/>
    <p:sldLayoutId id="2147483661" r:id="rId20"/>
    <p:sldLayoutId id="2147483654" r:id="rId21"/>
    <p:sldLayoutId id="2147483674" r:id="rId22"/>
    <p:sldLayoutId id="2147483668" r:id="rId23"/>
    <p:sldLayoutId id="2147483665" r:id="rId24"/>
    <p:sldLayoutId id="2147483658" r:id="rId25"/>
    <p:sldLayoutId id="2147483652" r:id="rId26"/>
  </p:sldLayoutIdLst>
  <p:hf hdr="0"/>
  <p:txStyles>
    <p:titleStyle>
      <a:lvl1pPr algn="l" defTabSz="914400" rtl="0" eaLnBrk="1" latinLnBrk="0" hangingPunct="1">
        <a:lnSpc>
          <a:spcPct val="87000"/>
        </a:lnSpc>
        <a:spcBef>
          <a:spcPct val="0"/>
        </a:spcBef>
        <a:buNone/>
        <a:defRPr sz="4800" b="1" kern="1200">
          <a:solidFill>
            <a:srgbClr val="006EB6"/>
          </a:solidFill>
          <a:latin typeface="+mj-lt"/>
          <a:ea typeface="+mj-ea"/>
          <a:cs typeface="+mj-cs"/>
        </a:defRPr>
      </a:lvl1pPr>
    </p:titleStyle>
    <p:bodyStyle>
      <a:lvl1pPr marL="468000" indent="-468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1pPr>
      <a:lvl2pPr marL="720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2pPr>
      <a:lvl3pPr marL="972000" indent="-252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3pPr>
      <a:lvl4pPr marL="1224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4pPr>
      <a:lvl5pPr marL="1476000" indent="-252000" algn="l" defTabSz="914400" rtl="0" eaLnBrk="1" latinLnBrk="0" hangingPunct="1">
        <a:lnSpc>
          <a:spcPct val="100000"/>
        </a:lnSpc>
        <a:spcBef>
          <a:spcPts val="0"/>
        </a:spcBef>
        <a:buFont typeface="Arial" panose="020B0604020202020204" pitchFamily="34" charset="0"/>
        <a:buChar char="‒"/>
        <a:defRPr sz="2200" kern="1200" baseline="0">
          <a:solidFill>
            <a:srgbClr val="006EB6"/>
          </a:solidFill>
          <a:latin typeface="+mn-lt"/>
          <a:ea typeface="+mn-ea"/>
          <a:cs typeface="+mn-cs"/>
        </a:defRPr>
      </a:lvl5pPr>
      <a:lvl6pPr marL="1728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6pPr>
      <a:lvl7pPr marL="1980000" indent="-252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7pPr>
      <a:lvl8pPr marL="2232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8pPr>
      <a:lvl9pPr marL="2484000" indent="-252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37" userDrawn="1">
          <p15:clr>
            <a:srgbClr val="F26B43"/>
          </p15:clr>
        </p15:guide>
        <p15:guide id="2" pos="2138" userDrawn="1">
          <p15:clr>
            <a:srgbClr val="F26B43"/>
          </p15:clr>
        </p15:guide>
        <p15:guide id="3" orient="horz" pos="253" userDrawn="1">
          <p15:clr>
            <a:srgbClr val="F26B43"/>
          </p15:clr>
        </p15:guide>
        <p15:guide id="4" orient="horz" pos="888" userDrawn="1">
          <p15:clr>
            <a:srgbClr val="F26B43"/>
          </p15:clr>
        </p15:guide>
        <p15:guide id="5" pos="3839" userDrawn="1">
          <p15:clr>
            <a:srgbClr val="F26B43"/>
          </p15:clr>
        </p15:guide>
        <p15:guide id="6" pos="5540" userDrawn="1">
          <p15:clr>
            <a:srgbClr val="F26B43"/>
          </p15:clr>
        </p15:guide>
        <p15:guide id="7" orient="horz" pos="1523" userDrawn="1">
          <p15:clr>
            <a:srgbClr val="F26B43"/>
          </p15:clr>
        </p15:guide>
        <p15:guide id="8" orient="horz" pos="2158" userDrawn="1">
          <p15:clr>
            <a:srgbClr val="F26B43"/>
          </p15:clr>
        </p15:guide>
        <p15:guide id="9" pos="7240" userDrawn="1">
          <p15:clr>
            <a:srgbClr val="F26B43"/>
          </p15:clr>
        </p15:guide>
        <p15:guide id="10" orient="horz" pos="2793" userDrawn="1">
          <p15:clr>
            <a:srgbClr val="F26B43"/>
          </p15:clr>
        </p15:guide>
        <p15:guide id="11" orient="horz" pos="3428" userDrawn="1">
          <p15:clr>
            <a:srgbClr val="F26B43"/>
          </p15:clr>
        </p15:guide>
        <p15:guide id="13" orient="horz" pos="4063" userDrawn="1">
          <p15:clr>
            <a:srgbClr val="F26B43"/>
          </p15:clr>
        </p15:guide>
        <p15:guide id="14" orient="horz" pos="37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1295400"/>
            <a:ext cx="12192000" cy="5181600"/>
          </a:xfrm>
          <a:prstGeom prst="rect">
            <a:avLst/>
          </a:prstGeom>
          <a:solidFill>
            <a:srgbClr val="E4E4E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endParaRPr lang="en-US" altLang="en-US" sz="2400"/>
          </a:p>
        </p:txBody>
      </p:sp>
      <p:sp>
        <p:nvSpPr>
          <p:cNvPr id="1027" name="Rectangle 17"/>
          <p:cNvSpPr>
            <a:spLocks noChangeArrowheads="1"/>
          </p:cNvSpPr>
          <p:nvPr/>
        </p:nvSpPr>
        <p:spPr bwMode="auto">
          <a:xfrm>
            <a:off x="0" y="0"/>
            <a:ext cx="12192000" cy="129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endParaRPr lang="en-US" altLang="en-US" sz="2400"/>
          </a:p>
        </p:txBody>
      </p:sp>
      <p:sp>
        <p:nvSpPr>
          <p:cNvPr id="1028" name="Rectangle 8"/>
          <p:cNvSpPr>
            <a:spLocks noChangeArrowheads="1"/>
          </p:cNvSpPr>
          <p:nvPr/>
        </p:nvSpPr>
        <p:spPr bwMode="auto">
          <a:xfrm>
            <a:off x="0" y="6477000"/>
            <a:ext cx="12192000" cy="381000"/>
          </a:xfrm>
          <a:prstGeom prst="rect">
            <a:avLst/>
          </a:prstGeom>
          <a:solidFill>
            <a:srgbClr val="0C257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endParaRPr lang="en-US" altLang="en-US" sz="2400"/>
          </a:p>
        </p:txBody>
      </p:sp>
      <p:sp>
        <p:nvSpPr>
          <p:cNvPr id="1029" name="Rectangle 2"/>
          <p:cNvSpPr>
            <a:spLocks noGrp="1" noChangeArrowheads="1"/>
          </p:cNvSpPr>
          <p:nvPr>
            <p:ph type="title"/>
          </p:nvPr>
        </p:nvSpPr>
        <p:spPr bwMode="auto">
          <a:xfrm>
            <a:off x="1219200" y="228600"/>
            <a:ext cx="7416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1030" name="Rectangle 3"/>
          <p:cNvSpPr>
            <a:spLocks noGrp="1" noChangeArrowheads="1"/>
          </p:cNvSpPr>
          <p:nvPr>
            <p:ph type="body" idx="1"/>
          </p:nvPr>
        </p:nvSpPr>
        <p:spPr bwMode="auto">
          <a:xfrm>
            <a:off x="1219200" y="1524000"/>
            <a:ext cx="10261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lt-LT" altLang="en-US"/>
          </a:p>
          <a:p>
            <a:pPr lvl="0"/>
            <a:endParaRPr lang="lt-LT" altLang="en-US"/>
          </a:p>
          <a:p>
            <a:pPr lvl="0"/>
            <a:endParaRPr lang="lt-LT" altLang="en-US"/>
          </a:p>
          <a:p>
            <a:pPr lvl="0"/>
            <a:endParaRPr lang="lt-LT" altLang="en-US"/>
          </a:p>
          <a:p>
            <a:pPr lvl="0"/>
            <a:r>
              <a:rPr lang="lt-LT" altLang="en-US"/>
              <a:t>Šiaurės </a:t>
            </a:r>
            <a:r>
              <a:rPr lang="en-US" altLang="en-US"/>
              <a:t>š</a:t>
            </a:r>
            <a:r>
              <a:rPr lang="lt-LT" altLang="en-US"/>
              <a:t>alių bendradarbiavimas</a:t>
            </a:r>
            <a:endParaRPr lang="en-US" altLang="en-US"/>
          </a:p>
        </p:txBody>
      </p:sp>
      <p:sp>
        <p:nvSpPr>
          <p:cNvPr id="2" name="Rectangle 4"/>
          <p:cNvSpPr>
            <a:spLocks noGrp="1" noChangeArrowheads="1"/>
          </p:cNvSpPr>
          <p:nvPr>
            <p:ph type="dt" sz="half" idx="2"/>
          </p:nvPr>
        </p:nvSpPr>
        <p:spPr bwMode="auto">
          <a:xfrm>
            <a:off x="1219200" y="6553200"/>
            <a:ext cx="314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solidFill>
                  <a:schemeClr val="bg1"/>
                </a:solidFill>
                <a:latin typeface="+mn-lt"/>
              </a:defRPr>
            </a:lvl1pPr>
          </a:lstStyle>
          <a:p>
            <a:pPr>
              <a:defRPr/>
            </a:pPr>
            <a:fld id="{26B2500F-7D3C-4F52-8C88-5502F09C13D6}" type="datetime4">
              <a:rPr lang="en-US"/>
              <a:pPr>
                <a:defRPr/>
              </a:pPr>
              <a:t>February 9, 2017</a:t>
            </a:fld>
            <a:endParaRPr lang="en-US" altLang="en-US"/>
          </a:p>
        </p:txBody>
      </p:sp>
      <p:sp>
        <p:nvSpPr>
          <p:cNvPr id="3" name="Rectangle 5"/>
          <p:cNvSpPr>
            <a:spLocks noGrp="1" noChangeArrowheads="1"/>
          </p:cNvSpPr>
          <p:nvPr>
            <p:ph type="ftr" sz="quarter" idx="3"/>
          </p:nvPr>
        </p:nvSpPr>
        <p:spPr bwMode="auto">
          <a:xfrm>
            <a:off x="4559300" y="6553200"/>
            <a:ext cx="422486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a:solidFill>
                  <a:schemeClr val="bg1"/>
                </a:solidFill>
                <a:latin typeface="+mn-lt"/>
              </a:defRPr>
            </a:lvl1pPr>
          </a:lstStyle>
          <a:p>
            <a:pPr>
              <a:defRPr/>
            </a:pPr>
            <a:r>
              <a:rPr lang="en-US" altLang="en-US"/>
              <a:t>Nordic Culture Fund</a:t>
            </a:r>
          </a:p>
        </p:txBody>
      </p:sp>
      <p:sp>
        <p:nvSpPr>
          <p:cNvPr id="4" name="Rectangle 6"/>
          <p:cNvSpPr>
            <a:spLocks noGrp="1" noChangeArrowheads="1"/>
          </p:cNvSpPr>
          <p:nvPr>
            <p:ph type="sldNum" sz="quarter" idx="4"/>
          </p:nvPr>
        </p:nvSpPr>
        <p:spPr bwMode="auto">
          <a:xfrm>
            <a:off x="9144000" y="6553200"/>
            <a:ext cx="254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smtClean="0">
                <a:solidFill>
                  <a:schemeClr val="bg1"/>
                </a:solidFill>
                <a:latin typeface="Verdana" panose="020B0604030504040204" pitchFamily="34" charset="0"/>
              </a:defRPr>
            </a:lvl1pPr>
          </a:lstStyle>
          <a:p>
            <a:pPr>
              <a:defRPr/>
            </a:pPr>
            <a:fld id="{AAEC84A8-F236-46B9-B2C6-D359CDD71EE6}" type="slidenum">
              <a:rPr lang="en-US" altLang="en-US"/>
              <a:pPr>
                <a:defRPr/>
              </a:pPr>
              <a:t>‹#›</a:t>
            </a:fld>
            <a:endParaRPr lang="en-US" altLang="en-US"/>
          </a:p>
        </p:txBody>
      </p:sp>
      <p:pic>
        <p:nvPicPr>
          <p:cNvPr id="1034" name="Picture 20" descr="nordic L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737600" y="152401"/>
            <a:ext cx="3149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4542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blinds/>
  </p:transition>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Verdana" pitchFamily="34" charset="0"/>
        </a:defRPr>
      </a:lvl2pPr>
      <a:lvl3pPr algn="l" rtl="0" eaLnBrk="0" fontAlgn="base" hangingPunct="0">
        <a:spcBef>
          <a:spcPct val="0"/>
        </a:spcBef>
        <a:spcAft>
          <a:spcPct val="0"/>
        </a:spcAft>
        <a:defRPr sz="2800">
          <a:solidFill>
            <a:schemeClr val="tx2"/>
          </a:solidFill>
          <a:latin typeface="Verdana" pitchFamily="34" charset="0"/>
        </a:defRPr>
      </a:lvl3pPr>
      <a:lvl4pPr algn="l" rtl="0" eaLnBrk="0" fontAlgn="base" hangingPunct="0">
        <a:spcBef>
          <a:spcPct val="0"/>
        </a:spcBef>
        <a:spcAft>
          <a:spcPct val="0"/>
        </a:spcAft>
        <a:defRPr sz="2800">
          <a:solidFill>
            <a:schemeClr val="tx2"/>
          </a:solidFill>
          <a:latin typeface="Verdana" pitchFamily="34" charset="0"/>
        </a:defRPr>
      </a:lvl4pPr>
      <a:lvl5pPr algn="l" rtl="0" eaLnBrk="0" fontAlgn="base" hangingPunct="0">
        <a:spcBef>
          <a:spcPct val="0"/>
        </a:spcBef>
        <a:spcAft>
          <a:spcPct val="0"/>
        </a:spcAft>
        <a:defRPr sz="2800">
          <a:solidFill>
            <a:schemeClr val="tx2"/>
          </a:solidFill>
          <a:latin typeface="Verdana" pitchFamily="34" charset="0"/>
        </a:defRPr>
      </a:lvl5pPr>
      <a:lvl6pPr marL="457200" algn="l" rtl="0" eaLnBrk="0" fontAlgn="base" hangingPunct="0">
        <a:spcBef>
          <a:spcPct val="0"/>
        </a:spcBef>
        <a:spcAft>
          <a:spcPct val="0"/>
        </a:spcAft>
        <a:defRPr sz="2800">
          <a:solidFill>
            <a:schemeClr val="tx2"/>
          </a:solidFill>
          <a:latin typeface="Verdana" pitchFamily="34" charset="0"/>
        </a:defRPr>
      </a:lvl6pPr>
      <a:lvl7pPr marL="914400" algn="l" rtl="0" eaLnBrk="0" fontAlgn="base" hangingPunct="0">
        <a:spcBef>
          <a:spcPct val="0"/>
        </a:spcBef>
        <a:spcAft>
          <a:spcPct val="0"/>
        </a:spcAft>
        <a:defRPr sz="2800">
          <a:solidFill>
            <a:schemeClr val="tx2"/>
          </a:solidFill>
          <a:latin typeface="Verdana" pitchFamily="34" charset="0"/>
        </a:defRPr>
      </a:lvl7pPr>
      <a:lvl8pPr marL="1371600" algn="l" rtl="0" eaLnBrk="0" fontAlgn="base" hangingPunct="0">
        <a:spcBef>
          <a:spcPct val="0"/>
        </a:spcBef>
        <a:spcAft>
          <a:spcPct val="0"/>
        </a:spcAft>
        <a:defRPr sz="2800">
          <a:solidFill>
            <a:schemeClr val="tx2"/>
          </a:solidFill>
          <a:latin typeface="Verdana" pitchFamily="34" charset="0"/>
        </a:defRPr>
      </a:lvl8pPr>
      <a:lvl9pPr marL="1828800" algn="l" rtl="0" eaLnBrk="0" fontAlgn="base" hangingPunct="0">
        <a:spcBef>
          <a:spcPct val="0"/>
        </a:spcBef>
        <a:spcAft>
          <a:spcPct val="0"/>
        </a:spcAft>
        <a:defRPr sz="2800">
          <a:solidFill>
            <a:schemeClr val="tx2"/>
          </a:solidFill>
          <a:latin typeface="Verdana" pitchFamily="34" charset="0"/>
        </a:defRPr>
      </a:lvl9pPr>
    </p:titleStyle>
    <p:bodyStyle>
      <a:lvl1pPr marL="342900" indent="-342900" algn="ctr"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1295400"/>
            <a:ext cx="12192000" cy="5181600"/>
          </a:xfrm>
          <a:prstGeom prst="rect">
            <a:avLst/>
          </a:prstGeom>
          <a:solidFill>
            <a:srgbClr val="E4E4E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endParaRPr lang="en-US" altLang="en-US" sz="2400"/>
          </a:p>
        </p:txBody>
      </p:sp>
      <p:sp>
        <p:nvSpPr>
          <p:cNvPr id="1027" name="Rectangle 17"/>
          <p:cNvSpPr>
            <a:spLocks noChangeArrowheads="1"/>
          </p:cNvSpPr>
          <p:nvPr/>
        </p:nvSpPr>
        <p:spPr bwMode="auto">
          <a:xfrm>
            <a:off x="0" y="0"/>
            <a:ext cx="12192000" cy="129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endParaRPr lang="en-US" altLang="en-US" sz="2400"/>
          </a:p>
        </p:txBody>
      </p:sp>
      <p:sp>
        <p:nvSpPr>
          <p:cNvPr id="1028" name="Rectangle 8"/>
          <p:cNvSpPr>
            <a:spLocks noChangeArrowheads="1"/>
          </p:cNvSpPr>
          <p:nvPr/>
        </p:nvSpPr>
        <p:spPr bwMode="auto">
          <a:xfrm>
            <a:off x="0" y="6477000"/>
            <a:ext cx="12192000" cy="381000"/>
          </a:xfrm>
          <a:prstGeom prst="rect">
            <a:avLst/>
          </a:prstGeom>
          <a:solidFill>
            <a:srgbClr val="0C257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endParaRPr lang="en-US" altLang="en-US" sz="2400"/>
          </a:p>
        </p:txBody>
      </p:sp>
      <p:sp>
        <p:nvSpPr>
          <p:cNvPr id="1029" name="Rectangle 2"/>
          <p:cNvSpPr>
            <a:spLocks noGrp="1" noChangeArrowheads="1"/>
          </p:cNvSpPr>
          <p:nvPr>
            <p:ph type="title"/>
          </p:nvPr>
        </p:nvSpPr>
        <p:spPr bwMode="auto">
          <a:xfrm>
            <a:off x="1219200" y="228600"/>
            <a:ext cx="7416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1030" name="Rectangle 3"/>
          <p:cNvSpPr>
            <a:spLocks noGrp="1" noChangeArrowheads="1"/>
          </p:cNvSpPr>
          <p:nvPr>
            <p:ph type="body" idx="1"/>
          </p:nvPr>
        </p:nvSpPr>
        <p:spPr bwMode="auto">
          <a:xfrm>
            <a:off x="1219200" y="1524000"/>
            <a:ext cx="10261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lt-LT" altLang="en-US"/>
          </a:p>
          <a:p>
            <a:pPr lvl="0"/>
            <a:endParaRPr lang="lt-LT" altLang="en-US"/>
          </a:p>
          <a:p>
            <a:pPr lvl="0"/>
            <a:endParaRPr lang="lt-LT" altLang="en-US"/>
          </a:p>
          <a:p>
            <a:pPr lvl="0"/>
            <a:endParaRPr lang="lt-LT" altLang="en-US"/>
          </a:p>
          <a:p>
            <a:pPr lvl="0"/>
            <a:r>
              <a:rPr lang="lt-LT" altLang="en-US"/>
              <a:t>Šiaurės </a:t>
            </a:r>
            <a:r>
              <a:rPr lang="en-US" altLang="en-US"/>
              <a:t>š</a:t>
            </a:r>
            <a:r>
              <a:rPr lang="lt-LT" altLang="en-US"/>
              <a:t>alių bendradarbiavimas</a:t>
            </a:r>
            <a:endParaRPr lang="en-US" altLang="en-US"/>
          </a:p>
        </p:txBody>
      </p:sp>
      <p:sp>
        <p:nvSpPr>
          <p:cNvPr id="2" name="Rectangle 4"/>
          <p:cNvSpPr>
            <a:spLocks noGrp="1" noChangeArrowheads="1"/>
          </p:cNvSpPr>
          <p:nvPr>
            <p:ph type="dt" sz="half" idx="2"/>
          </p:nvPr>
        </p:nvSpPr>
        <p:spPr bwMode="auto">
          <a:xfrm>
            <a:off x="1219200" y="6553200"/>
            <a:ext cx="314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solidFill>
                  <a:schemeClr val="bg1"/>
                </a:solidFill>
                <a:latin typeface="+mn-lt"/>
              </a:defRPr>
            </a:lvl1pPr>
          </a:lstStyle>
          <a:p>
            <a:pPr>
              <a:defRPr/>
            </a:pPr>
            <a:fld id="{85477077-D9B9-497D-BB5D-0EAA5974CA99}" type="datetime4">
              <a:rPr lang="en-US"/>
              <a:pPr>
                <a:defRPr/>
              </a:pPr>
              <a:t>February 9, 2017</a:t>
            </a:fld>
            <a:endParaRPr lang="en-US" altLang="en-US"/>
          </a:p>
        </p:txBody>
      </p:sp>
      <p:sp>
        <p:nvSpPr>
          <p:cNvPr id="3" name="Rectangle 5"/>
          <p:cNvSpPr>
            <a:spLocks noGrp="1" noChangeArrowheads="1"/>
          </p:cNvSpPr>
          <p:nvPr>
            <p:ph type="ftr" sz="quarter" idx="3"/>
          </p:nvPr>
        </p:nvSpPr>
        <p:spPr bwMode="auto">
          <a:xfrm>
            <a:off x="4559300" y="6553200"/>
            <a:ext cx="422486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a:solidFill>
                  <a:schemeClr val="bg1"/>
                </a:solidFill>
                <a:latin typeface="+mn-lt"/>
              </a:defRPr>
            </a:lvl1pPr>
          </a:lstStyle>
          <a:p>
            <a:pPr>
              <a:defRPr/>
            </a:pPr>
            <a:r>
              <a:rPr lang="en-US" altLang="en-US"/>
              <a:t>Nordic Culture Fund</a:t>
            </a:r>
          </a:p>
        </p:txBody>
      </p:sp>
      <p:sp>
        <p:nvSpPr>
          <p:cNvPr id="4" name="Rectangle 6"/>
          <p:cNvSpPr>
            <a:spLocks noGrp="1" noChangeArrowheads="1"/>
          </p:cNvSpPr>
          <p:nvPr>
            <p:ph type="sldNum" sz="quarter" idx="4"/>
          </p:nvPr>
        </p:nvSpPr>
        <p:spPr bwMode="auto">
          <a:xfrm>
            <a:off x="9144000" y="6553200"/>
            <a:ext cx="254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smtClean="0">
                <a:solidFill>
                  <a:schemeClr val="bg1"/>
                </a:solidFill>
                <a:latin typeface="Verdana" panose="020B0604030504040204" pitchFamily="34" charset="0"/>
              </a:defRPr>
            </a:lvl1pPr>
          </a:lstStyle>
          <a:p>
            <a:pPr>
              <a:defRPr/>
            </a:pPr>
            <a:fld id="{C3755F52-D3BB-4541-849D-6C25FA2AF7E1}" type="slidenum">
              <a:rPr lang="en-US" altLang="en-US"/>
              <a:pPr>
                <a:defRPr/>
              </a:pPr>
              <a:t>‹#›</a:t>
            </a:fld>
            <a:endParaRPr lang="en-US" altLang="en-US"/>
          </a:p>
        </p:txBody>
      </p:sp>
      <p:pic>
        <p:nvPicPr>
          <p:cNvPr id="1034" name="Picture 20" descr="nordic L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737600" y="152401"/>
            <a:ext cx="3149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91971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blinds/>
  </p:transition>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Verdana" pitchFamily="34" charset="0"/>
        </a:defRPr>
      </a:lvl2pPr>
      <a:lvl3pPr algn="l" rtl="0" eaLnBrk="0" fontAlgn="base" hangingPunct="0">
        <a:spcBef>
          <a:spcPct val="0"/>
        </a:spcBef>
        <a:spcAft>
          <a:spcPct val="0"/>
        </a:spcAft>
        <a:defRPr sz="2800">
          <a:solidFill>
            <a:schemeClr val="tx2"/>
          </a:solidFill>
          <a:latin typeface="Verdana" pitchFamily="34" charset="0"/>
        </a:defRPr>
      </a:lvl3pPr>
      <a:lvl4pPr algn="l" rtl="0" eaLnBrk="0" fontAlgn="base" hangingPunct="0">
        <a:spcBef>
          <a:spcPct val="0"/>
        </a:spcBef>
        <a:spcAft>
          <a:spcPct val="0"/>
        </a:spcAft>
        <a:defRPr sz="2800">
          <a:solidFill>
            <a:schemeClr val="tx2"/>
          </a:solidFill>
          <a:latin typeface="Verdana" pitchFamily="34" charset="0"/>
        </a:defRPr>
      </a:lvl4pPr>
      <a:lvl5pPr algn="l" rtl="0" eaLnBrk="0" fontAlgn="base" hangingPunct="0">
        <a:spcBef>
          <a:spcPct val="0"/>
        </a:spcBef>
        <a:spcAft>
          <a:spcPct val="0"/>
        </a:spcAft>
        <a:defRPr sz="2800">
          <a:solidFill>
            <a:schemeClr val="tx2"/>
          </a:solidFill>
          <a:latin typeface="Verdana" pitchFamily="34" charset="0"/>
        </a:defRPr>
      </a:lvl5pPr>
      <a:lvl6pPr marL="457200" algn="l" rtl="0" eaLnBrk="0" fontAlgn="base" hangingPunct="0">
        <a:spcBef>
          <a:spcPct val="0"/>
        </a:spcBef>
        <a:spcAft>
          <a:spcPct val="0"/>
        </a:spcAft>
        <a:defRPr sz="2800">
          <a:solidFill>
            <a:schemeClr val="tx2"/>
          </a:solidFill>
          <a:latin typeface="Verdana" pitchFamily="34" charset="0"/>
        </a:defRPr>
      </a:lvl6pPr>
      <a:lvl7pPr marL="914400" algn="l" rtl="0" eaLnBrk="0" fontAlgn="base" hangingPunct="0">
        <a:spcBef>
          <a:spcPct val="0"/>
        </a:spcBef>
        <a:spcAft>
          <a:spcPct val="0"/>
        </a:spcAft>
        <a:defRPr sz="2800">
          <a:solidFill>
            <a:schemeClr val="tx2"/>
          </a:solidFill>
          <a:latin typeface="Verdana" pitchFamily="34" charset="0"/>
        </a:defRPr>
      </a:lvl7pPr>
      <a:lvl8pPr marL="1371600" algn="l" rtl="0" eaLnBrk="0" fontAlgn="base" hangingPunct="0">
        <a:spcBef>
          <a:spcPct val="0"/>
        </a:spcBef>
        <a:spcAft>
          <a:spcPct val="0"/>
        </a:spcAft>
        <a:defRPr sz="2800">
          <a:solidFill>
            <a:schemeClr val="tx2"/>
          </a:solidFill>
          <a:latin typeface="Verdana" pitchFamily="34" charset="0"/>
        </a:defRPr>
      </a:lvl8pPr>
      <a:lvl9pPr marL="1828800" algn="l" rtl="0" eaLnBrk="0" fontAlgn="base" hangingPunct="0">
        <a:spcBef>
          <a:spcPct val="0"/>
        </a:spcBef>
        <a:spcAft>
          <a:spcPct val="0"/>
        </a:spcAft>
        <a:defRPr sz="2800">
          <a:solidFill>
            <a:schemeClr val="tx2"/>
          </a:solidFill>
          <a:latin typeface="Verdana" pitchFamily="34" charset="0"/>
        </a:defRPr>
      </a:lvl9pPr>
    </p:titleStyle>
    <p:bodyStyle>
      <a:lvl1pPr marL="342900" indent="-342900" algn="ctr"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www.ncmgrants.org/"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hyperlink" Target="http://www.norden.lt/" TargetMode="Externa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3.xml"/><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8.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2.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a:xfrm>
            <a:off x="-774" y="0"/>
            <a:ext cx="12190374" cy="6858000"/>
          </a:xfrm>
        </p:spPr>
      </p:sp>
      <p:sp>
        <p:nvSpPr>
          <p:cNvPr id="7" name="Title 6"/>
          <p:cNvSpPr>
            <a:spLocks noGrp="1"/>
          </p:cNvSpPr>
          <p:nvPr>
            <p:ph type="ctrTitle"/>
          </p:nvPr>
        </p:nvSpPr>
        <p:spPr>
          <a:xfrm>
            <a:off x="3160450" y="676800"/>
            <a:ext cx="5634302" cy="3451317"/>
          </a:xfrm>
        </p:spPr>
        <p:txBody>
          <a:bodyPr/>
          <a:lstStyle/>
          <a:p>
            <a:r>
              <a:rPr lang="lt-LT" altLang="en-US" sz="3600" dirty="0"/>
              <a:t>Šiaurės Ministrų Tarybos /biuro Lietuvoje  </a:t>
            </a:r>
            <a:r>
              <a:rPr lang="en-US" altLang="en-US" sz="3600" dirty="0" err="1"/>
              <a:t>veikla</a:t>
            </a:r>
            <a:r>
              <a:rPr lang="lt-LT" altLang="en-US" sz="3600" dirty="0"/>
              <a:t> </a:t>
            </a:r>
            <a:br>
              <a:rPr lang="lt-LT" altLang="en-US" sz="3600" dirty="0"/>
            </a:br>
            <a:r>
              <a:rPr lang="lt-LT" altLang="en-US" sz="3600" dirty="0"/>
              <a:t>bei </a:t>
            </a:r>
            <a:br>
              <a:rPr lang="lt-LT" altLang="en-US" sz="3600" dirty="0"/>
            </a:br>
            <a:r>
              <a:rPr lang="lt-LT" altLang="en-US" sz="3600" dirty="0"/>
              <a:t>Šiaurės ministrų tarybos (ŠMT) nevyriausybinių organizacijų rėmimo programos</a:t>
            </a:r>
            <a:r>
              <a:rPr lang="en-US" altLang="en-US" sz="3600" dirty="0"/>
              <a:t> </a:t>
            </a:r>
            <a:r>
              <a:rPr lang="en-US" altLang="en-US" sz="3600" dirty="0" err="1"/>
              <a:t>ir</a:t>
            </a:r>
            <a:r>
              <a:rPr lang="en-US" altLang="en-US" sz="3600" dirty="0"/>
              <a:t> </a:t>
            </a:r>
            <a:r>
              <a:rPr lang="en-US" altLang="en-US" sz="3600" dirty="0" err="1"/>
              <a:t>projektai</a:t>
            </a:r>
            <a:endParaRPr lang="lt-LT" sz="3600" dirty="0"/>
          </a:p>
        </p:txBody>
      </p:sp>
      <p:sp>
        <p:nvSpPr>
          <p:cNvPr id="8" name="Subtitle 7"/>
          <p:cNvSpPr>
            <a:spLocks noGrp="1"/>
          </p:cNvSpPr>
          <p:nvPr>
            <p:ph type="subTitle" idx="1"/>
          </p:nvPr>
        </p:nvSpPr>
        <p:spPr/>
        <p:txBody>
          <a:bodyPr/>
          <a:lstStyle/>
          <a:p>
            <a:r>
              <a:rPr lang="en-US" dirty="0"/>
              <a:t>Vida </a:t>
            </a:r>
            <a:r>
              <a:rPr lang="en-US" dirty="0" err="1"/>
              <a:t>Gintautait</a:t>
            </a:r>
            <a:r>
              <a:rPr lang="lt-LT" dirty="0"/>
              <a:t>ė, Klaipėda </a:t>
            </a:r>
          </a:p>
        </p:txBody>
      </p:sp>
      <p:sp>
        <p:nvSpPr>
          <p:cNvPr id="4" name="Date Placeholder 3"/>
          <p:cNvSpPr>
            <a:spLocks noGrp="1"/>
          </p:cNvSpPr>
          <p:nvPr>
            <p:ph type="dt" sz="half" idx="10"/>
          </p:nvPr>
        </p:nvSpPr>
        <p:spPr/>
        <p:txBody>
          <a:bodyPr/>
          <a:lstStyle/>
          <a:p>
            <a:r>
              <a:rPr lang="lt-LT" dirty="0"/>
              <a:t>2017</a:t>
            </a:r>
            <a:r>
              <a:rPr lang="da-DK" dirty="0"/>
              <a:t>-</a:t>
            </a:r>
            <a:r>
              <a:rPr lang="lt-LT" dirty="0"/>
              <a:t>02</a:t>
            </a:r>
            <a:r>
              <a:rPr lang="da-DK" dirty="0"/>
              <a:t>-</a:t>
            </a:r>
            <a:r>
              <a:rPr lang="lt-LT" dirty="0"/>
              <a:t>09</a:t>
            </a:r>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1</a:t>
            </a:fld>
            <a:endParaRPr lang="da-DK" dirty="0"/>
          </a:p>
        </p:txBody>
      </p:sp>
    </p:spTree>
    <p:extLst>
      <p:ext uri="{BB962C8B-B14F-4D97-AF65-F5344CB8AC3E}">
        <p14:creationId xmlns:p14="http://schemas.microsoft.com/office/powerpoint/2010/main" val="3513572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ltLang="en-US" dirty="0"/>
              <a:t>ŠMT „artimoji kaiminystė„ </a:t>
            </a:r>
            <a:endParaRPr lang="en-US" dirty="0"/>
          </a:p>
        </p:txBody>
      </p:sp>
      <p:sp>
        <p:nvSpPr>
          <p:cNvPr id="3" name="Content Placeholder 2"/>
          <p:cNvSpPr>
            <a:spLocks noGrp="1"/>
          </p:cNvSpPr>
          <p:nvPr>
            <p:ph idx="1"/>
          </p:nvPr>
        </p:nvSpPr>
        <p:spPr/>
        <p:txBody>
          <a:bodyPr/>
          <a:lstStyle/>
          <a:p>
            <a:pPr>
              <a:buFontTx/>
              <a:buChar char="-"/>
            </a:pPr>
            <a:r>
              <a:rPr lang="lt-LT" sz="2800" dirty="0"/>
              <a:t>ŠMT </a:t>
            </a:r>
            <a:r>
              <a:rPr lang="lt-LT" altLang="en-US" sz="2800" dirty="0"/>
              <a:t>Biurai Baltijos šalių sostinėse nuo 1991 – 25 metų jubiliejus 2016</a:t>
            </a:r>
            <a:r>
              <a:rPr lang="en-US" altLang="en-US" sz="2800" dirty="0"/>
              <a:t>!!!</a:t>
            </a:r>
          </a:p>
          <a:p>
            <a:pPr marL="0" indent="0">
              <a:buNone/>
            </a:pPr>
            <a:endParaRPr lang="lt-LT" altLang="en-US" sz="2800" dirty="0"/>
          </a:p>
          <a:p>
            <a:pPr marL="0" indent="0">
              <a:buNone/>
            </a:pPr>
            <a:r>
              <a:rPr lang="en-US" sz="2800" dirty="0"/>
              <a:t>- </a:t>
            </a:r>
            <a:r>
              <a:rPr lang="lt-LT" sz="2800" dirty="0"/>
              <a:t>Biurai Šiaurės Vakarų Rusijoje (Peterburge nuo 1995, Kaliningrade nuo 2006, filialai Murmanske, Archangelske ir Petrazavodske) uždaryti 2015</a:t>
            </a:r>
          </a:p>
          <a:p>
            <a:pPr marL="0" indent="0">
              <a:buNone/>
            </a:pPr>
            <a:endParaRPr lang="lt-LT" sz="2800" dirty="0"/>
          </a:p>
          <a:p>
            <a:pPr marL="0" indent="0">
              <a:buNone/>
            </a:pPr>
            <a:r>
              <a:rPr lang="lt-LT" sz="2800" dirty="0"/>
              <a:t>ŠMT biuras Lietuvoje:</a:t>
            </a:r>
          </a:p>
          <a:p>
            <a:pPr>
              <a:buFontTx/>
              <a:buChar char="•"/>
            </a:pPr>
            <a:r>
              <a:rPr lang="lt-LT" altLang="en-US" sz="2800" dirty="0"/>
              <a:t>12 darbuotojų, vadovas – Bo Harald Tillberg</a:t>
            </a:r>
          </a:p>
          <a:p>
            <a:pPr>
              <a:buFontTx/>
              <a:buChar char="•"/>
            </a:pPr>
            <a:r>
              <a:rPr lang="lt-LT" altLang="en-US" sz="2800" dirty="0"/>
              <a:t>Diplomatinis statusas</a:t>
            </a:r>
            <a:r>
              <a:rPr lang="en-GB" altLang="en-US" sz="2800" dirty="0"/>
              <a:t>, </a:t>
            </a:r>
            <a:r>
              <a:rPr lang="lt-LT" altLang="en-US" sz="2800" dirty="0"/>
              <a:t>tarptautinės organizacijos atstovybė</a:t>
            </a:r>
            <a:endParaRPr lang="en-GB" altLang="en-US" sz="2800" dirty="0"/>
          </a:p>
          <a:p>
            <a:pPr marL="0" indent="0">
              <a:buNone/>
            </a:pPr>
            <a:endParaRPr lang="lt-LT" dirty="0"/>
          </a:p>
          <a:p>
            <a:pPr marL="0" indent="0">
              <a:buNone/>
            </a:pPr>
            <a:endParaRPr lang="en-US" dirty="0"/>
          </a:p>
        </p:txBody>
      </p:sp>
      <p:sp>
        <p:nvSpPr>
          <p:cNvPr id="4" name="Date Placeholder 3"/>
          <p:cNvSpPr>
            <a:spLocks noGrp="1"/>
          </p:cNvSpPr>
          <p:nvPr>
            <p:ph type="dt" sz="half" idx="10"/>
          </p:nvPr>
        </p:nvSpPr>
        <p:spPr/>
        <p:txBody>
          <a:bodyPr/>
          <a:lstStyle/>
          <a:p>
            <a:r>
              <a:rPr lang="da-DK"/>
              <a:t>23-11-2016</a:t>
            </a:r>
            <a:endParaRPr lang="da-DK" dirty="0"/>
          </a:p>
        </p:txBody>
      </p:sp>
      <p:sp>
        <p:nvSpPr>
          <p:cNvPr id="5" name="Footer Placeholder 4"/>
          <p:cNvSpPr>
            <a:spLocks noGrp="1"/>
          </p:cNvSpPr>
          <p:nvPr>
            <p:ph type="ftr" sz="quarter" idx="11"/>
          </p:nvPr>
        </p:nvSpPr>
        <p:spPr/>
        <p:txBody>
          <a:bodyPr/>
          <a:lstStyle/>
          <a:p>
            <a:r>
              <a:rPr lang="lt-LT" sz="2000" dirty="0"/>
              <a:t>Šiaurės ministrų tarybos biuras Lietuvoje</a:t>
            </a:r>
            <a:endParaRPr lang="da-DK" sz="2000" dirty="0"/>
          </a:p>
        </p:txBody>
      </p:sp>
      <p:sp>
        <p:nvSpPr>
          <p:cNvPr id="6" name="Slide Number Placeholder 5"/>
          <p:cNvSpPr>
            <a:spLocks noGrp="1"/>
          </p:cNvSpPr>
          <p:nvPr>
            <p:ph type="sldNum" sz="quarter" idx="12"/>
          </p:nvPr>
        </p:nvSpPr>
        <p:spPr/>
        <p:txBody>
          <a:bodyPr/>
          <a:lstStyle/>
          <a:p>
            <a:fld id="{45D37B1E-C366-494F-A587-962AD9AABC83}" type="slidenum">
              <a:rPr lang="da-DK" smtClean="0"/>
              <a:t>10</a:t>
            </a:fld>
            <a:endParaRPr lang="da-DK" dirty="0"/>
          </a:p>
        </p:txBody>
      </p:sp>
    </p:spTree>
    <p:extLst>
      <p:ext uri="{BB962C8B-B14F-4D97-AF65-F5344CB8AC3E}">
        <p14:creationId xmlns:p14="http://schemas.microsoft.com/office/powerpoint/2010/main" val="3880869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Pagrindin</a:t>
            </a:r>
            <a:r>
              <a:rPr lang="lt-LT" dirty="0"/>
              <a:t>ė</a:t>
            </a:r>
            <a:r>
              <a:rPr lang="en-US" dirty="0"/>
              <a:t>s </a:t>
            </a:r>
            <a:r>
              <a:rPr lang="en-US" dirty="0" err="1"/>
              <a:t>biuro</a:t>
            </a:r>
            <a:r>
              <a:rPr lang="en-US" dirty="0"/>
              <a:t> </a:t>
            </a:r>
            <a:r>
              <a:rPr lang="en-US" dirty="0" err="1"/>
              <a:t>funkcijos</a:t>
            </a:r>
            <a:endParaRPr lang="en-US" dirty="0"/>
          </a:p>
        </p:txBody>
      </p:sp>
      <p:sp>
        <p:nvSpPr>
          <p:cNvPr id="3" name="Content Placeholder 2"/>
          <p:cNvSpPr>
            <a:spLocks noGrp="1"/>
          </p:cNvSpPr>
          <p:nvPr>
            <p:ph idx="1"/>
          </p:nvPr>
        </p:nvSpPr>
        <p:spPr>
          <a:xfrm>
            <a:off x="568172" y="1455938"/>
            <a:ext cx="10925328" cy="4494012"/>
          </a:xfrm>
        </p:spPr>
        <p:txBody>
          <a:bodyPr/>
          <a:lstStyle/>
          <a:p>
            <a:pPr>
              <a:lnSpc>
                <a:spcPct val="90000"/>
              </a:lnSpc>
              <a:buFontTx/>
              <a:buChar char="•"/>
            </a:pPr>
            <a:r>
              <a:rPr lang="lt-LT" altLang="en-US" sz="2800" dirty="0"/>
              <a:t>Apibrėžti bendradarbiavimo sritis, aktualias Lietuvai ir Šiaurės šalims</a:t>
            </a:r>
          </a:p>
          <a:p>
            <a:pPr>
              <a:lnSpc>
                <a:spcPct val="90000"/>
              </a:lnSpc>
              <a:buFontTx/>
              <a:buChar char="•"/>
            </a:pPr>
            <a:r>
              <a:rPr lang="lt-LT" altLang="en-US" sz="2800" dirty="0"/>
              <a:t>Tarpininkauti ir skatinti  Lietuvos ir Šiaurės šalių institucijų bendradarbiavimą, dalyvavimą bendruose projektuose</a:t>
            </a:r>
          </a:p>
          <a:p>
            <a:pPr>
              <a:lnSpc>
                <a:spcPct val="90000"/>
              </a:lnSpc>
              <a:buFontTx/>
              <a:buChar char="•"/>
            </a:pPr>
            <a:r>
              <a:rPr lang="lt-LT" altLang="en-US" sz="2800" dirty="0"/>
              <a:t>Informuoti apie Šiaurės šalių bendradarbiavimą, Šiaurės šalis ir Šiaurės ministrų tarybą, apie Šiaurės šalių bendradarbiavimo institucijasįvairiose srityse ir jų vykdomus projektus (Nordic Centre of Social and welfare Issues, Nordic Innovation Centre, NordForsk, Nordic energy Research, NIVA, NIKK, NORDREGIO, NORDICOM ir kitas) </a:t>
            </a:r>
          </a:p>
          <a:p>
            <a:pPr>
              <a:lnSpc>
                <a:spcPct val="90000"/>
              </a:lnSpc>
              <a:buFontTx/>
              <a:buChar char="•"/>
            </a:pPr>
            <a:r>
              <a:rPr lang="lt-LT" altLang="en-US" sz="2800" dirty="0"/>
              <a:t>Administruoti rėmimo ir mainų programas Lietuvoje</a:t>
            </a:r>
          </a:p>
          <a:p>
            <a:pPr>
              <a:lnSpc>
                <a:spcPct val="90000"/>
              </a:lnSpc>
              <a:buFontTx/>
              <a:buChar char="•"/>
            </a:pPr>
            <a:r>
              <a:rPr lang="lt-LT" altLang="en-US" sz="2800" dirty="0">
                <a:cs typeface="Arial" panose="020B0604020202020204" pitchFamily="34" charset="0"/>
              </a:rPr>
              <a:t>Propaguoti Šiaurės šalių kultūrą Lietuvoje ir skatinti Šiaurės šalių ir Lietuvos kultūrinį bendradarbiavimą</a:t>
            </a:r>
          </a:p>
          <a:p>
            <a:endParaRPr lang="en-US" dirty="0"/>
          </a:p>
        </p:txBody>
      </p:sp>
      <p:sp>
        <p:nvSpPr>
          <p:cNvPr id="4" name="Date Placeholder 3"/>
          <p:cNvSpPr>
            <a:spLocks noGrp="1"/>
          </p:cNvSpPr>
          <p:nvPr>
            <p:ph type="dt" sz="half" idx="10"/>
          </p:nvPr>
        </p:nvSpPr>
        <p:spPr/>
        <p:txBody>
          <a:bodyPr/>
          <a:lstStyle/>
          <a:p>
            <a:r>
              <a:rPr lang="da-DK"/>
              <a:t>23-11-2016</a:t>
            </a:r>
            <a:endParaRPr lang="da-DK" dirty="0"/>
          </a:p>
        </p:txBody>
      </p:sp>
      <p:sp>
        <p:nvSpPr>
          <p:cNvPr id="5" name="Footer Placeholder 4"/>
          <p:cNvSpPr>
            <a:spLocks noGrp="1"/>
          </p:cNvSpPr>
          <p:nvPr>
            <p:ph type="ftr" sz="quarter" idx="11"/>
          </p:nvPr>
        </p:nvSpPr>
        <p:spPr/>
        <p:txBody>
          <a:bodyPr/>
          <a:lstStyle/>
          <a:p>
            <a:r>
              <a:rPr lang="lt-LT" sz="2000" dirty="0"/>
              <a:t>Šiaurės ministrų tarybos biuras Lietuvoje</a:t>
            </a:r>
            <a:endParaRPr lang="da-DK" sz="2000" dirty="0"/>
          </a:p>
        </p:txBody>
      </p:sp>
      <p:sp>
        <p:nvSpPr>
          <p:cNvPr id="6" name="Slide Number Placeholder 5"/>
          <p:cNvSpPr>
            <a:spLocks noGrp="1"/>
          </p:cNvSpPr>
          <p:nvPr>
            <p:ph type="sldNum" sz="quarter" idx="12"/>
          </p:nvPr>
        </p:nvSpPr>
        <p:spPr/>
        <p:txBody>
          <a:bodyPr/>
          <a:lstStyle/>
          <a:p>
            <a:fld id="{45D37B1E-C366-494F-A587-962AD9AABC83}" type="slidenum">
              <a:rPr lang="da-DK" smtClean="0"/>
              <a:t>11</a:t>
            </a:fld>
            <a:endParaRPr lang="da-DK" dirty="0"/>
          </a:p>
        </p:txBody>
      </p:sp>
    </p:spTree>
    <p:extLst>
      <p:ext uri="{BB962C8B-B14F-4D97-AF65-F5344CB8AC3E}">
        <p14:creationId xmlns:p14="http://schemas.microsoft.com/office/powerpoint/2010/main" val="101718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568" y="391028"/>
            <a:ext cx="10836932" cy="1105263"/>
          </a:xfrm>
        </p:spPr>
        <p:txBody>
          <a:bodyPr/>
          <a:lstStyle/>
          <a:p>
            <a:r>
              <a:rPr lang="lt-LT" altLang="en-US" sz="3600" dirty="0"/>
              <a:t>Gairės Šiaurės ministrų tarybai dėl bendradarbiavimo su Estija, Latvija ir Lietuva nuo 2014 metų</a:t>
            </a:r>
            <a:endParaRPr lang="en-US" sz="3600" dirty="0"/>
          </a:p>
        </p:txBody>
      </p:sp>
      <p:sp>
        <p:nvSpPr>
          <p:cNvPr id="3" name="Content Placeholder 2"/>
          <p:cNvSpPr>
            <a:spLocks noGrp="1"/>
          </p:cNvSpPr>
          <p:nvPr>
            <p:ph idx="1"/>
          </p:nvPr>
        </p:nvSpPr>
        <p:spPr>
          <a:xfrm>
            <a:off x="656568" y="1911927"/>
            <a:ext cx="10836931" cy="4270664"/>
          </a:xfrm>
        </p:spPr>
        <p:txBody>
          <a:bodyPr/>
          <a:lstStyle/>
          <a:p>
            <a:r>
              <a:rPr lang="lt-LT" altLang="en-US" sz="2400" i="1" dirty="0"/>
              <a:t>Šiaurės ministrų taryba nuo 1991 m. kūrė glaudų bendradarbiavimą su Estija, Latvija ir Lietuva. Šiaurės ministrų taryba dabar norėtų įtvirtinti ir išplėsti šį bendradarbiavimą ir taip padėti </a:t>
            </a:r>
            <a:r>
              <a:rPr lang="lt-LT" altLang="en-US" sz="2400" b="1" i="1" dirty="0"/>
              <a:t>sukurti stiprų Baltijos jūros regioną</a:t>
            </a:r>
            <a:r>
              <a:rPr lang="lt-LT" altLang="en-US" sz="2400" i="1" dirty="0"/>
              <a:t>, o taip pat </a:t>
            </a:r>
            <a:r>
              <a:rPr lang="lt-LT" altLang="en-US" sz="2400" b="1" i="1" dirty="0"/>
              <a:t>sumažinti gerovės skirtumus </a:t>
            </a:r>
            <a:r>
              <a:rPr lang="lt-LT" altLang="en-US" sz="2400" i="1" dirty="0"/>
              <a:t>tarp regiono šalių. Bendradarbiavimas grindžiamas </a:t>
            </a:r>
            <a:r>
              <a:rPr lang="lt-LT" altLang="en-US" sz="2400" b="1" i="1" dirty="0"/>
              <a:t>bendromis vertybėmis </a:t>
            </a:r>
            <a:r>
              <a:rPr lang="lt-LT" altLang="en-US" sz="2400" i="1" dirty="0"/>
              <a:t>apie žmogaus teises, toleranciją, lygybę ir teisingą skaidrų valdymą</a:t>
            </a:r>
            <a:r>
              <a:rPr lang="lt-LT" altLang="en-US" sz="2400" dirty="0"/>
              <a:t>...</a:t>
            </a:r>
          </a:p>
          <a:p>
            <a:r>
              <a:rPr lang="lt-LT" altLang="en-US" sz="2400" i="1" dirty="0"/>
              <a:t>Šiaurės šalių ministrų tarybos bendradarbiavimas su Estija, Latvija ir Lietuva </a:t>
            </a:r>
            <a:r>
              <a:rPr lang="lt-LT" altLang="en-US" sz="2400" b="1" i="1" dirty="0"/>
              <a:t>papildo dvišalį bendradarbiavimą </a:t>
            </a:r>
            <a:r>
              <a:rPr lang="lt-LT" altLang="en-US" sz="2400" i="1" dirty="0"/>
              <a:t>tarp penkių Šiaurės šalių ir trijų Baltijos šalių bei apima sritis, kuriose Šiaurės šalių </a:t>
            </a:r>
            <a:r>
              <a:rPr lang="lt-LT" altLang="en-US" sz="2400" b="1" i="1" dirty="0"/>
              <a:t>sinergijos</a:t>
            </a:r>
            <a:r>
              <a:rPr lang="lt-LT" altLang="en-US" sz="2400" i="1" dirty="0"/>
              <a:t> teikia didesnę naudą nei dvišaliai susitarimai. Toks bendradarbiavimas taip pat  padeda sukurti </a:t>
            </a:r>
            <a:r>
              <a:rPr lang="lt-LT" altLang="en-US" sz="2400" b="1" i="1" dirty="0"/>
              <a:t>tinklus</a:t>
            </a:r>
            <a:r>
              <a:rPr lang="lt-LT" altLang="en-US" sz="2400" i="1" dirty="0"/>
              <a:t> tarp šalių ir leidžia joms </a:t>
            </a:r>
            <a:r>
              <a:rPr lang="lt-LT" altLang="en-US" sz="2400" b="1" i="1" dirty="0"/>
              <a:t>keistis informacija </a:t>
            </a:r>
            <a:r>
              <a:rPr lang="lt-LT" altLang="en-US" sz="2400" i="1" dirty="0"/>
              <a:t>bei patirtimi ir sustiprina Šiaurės/Baltijos šalių </a:t>
            </a:r>
            <a:r>
              <a:rPr lang="lt-LT" altLang="en-US" sz="2400" b="1" i="1" dirty="0"/>
              <a:t>bendrumo jausmą</a:t>
            </a:r>
            <a:r>
              <a:rPr lang="lt-LT" altLang="en-US" sz="2400" i="1" dirty="0"/>
              <a:t> ir pagerina savitarpio supratimą. </a:t>
            </a:r>
            <a:r>
              <a:rPr lang="lt-LT" altLang="en-US" sz="2400" dirty="0"/>
              <a:t>“ </a:t>
            </a:r>
            <a:endParaRPr lang="en-US" altLang="en-US" sz="2400" dirty="0"/>
          </a:p>
          <a:p>
            <a:endParaRPr lang="en-US" dirty="0"/>
          </a:p>
        </p:txBody>
      </p:sp>
      <p:sp>
        <p:nvSpPr>
          <p:cNvPr id="4" name="Date Placeholder 3"/>
          <p:cNvSpPr>
            <a:spLocks noGrp="1"/>
          </p:cNvSpPr>
          <p:nvPr>
            <p:ph type="dt" sz="half" idx="10"/>
          </p:nvPr>
        </p:nvSpPr>
        <p:spPr/>
        <p:txBody>
          <a:bodyPr/>
          <a:lstStyle/>
          <a:p>
            <a:r>
              <a:rPr lang="da-DK"/>
              <a:t>23-11-2016</a:t>
            </a:r>
            <a:endParaRPr lang="da-DK" dirty="0"/>
          </a:p>
        </p:txBody>
      </p:sp>
      <p:sp>
        <p:nvSpPr>
          <p:cNvPr id="5" name="Footer Placeholder 4"/>
          <p:cNvSpPr>
            <a:spLocks noGrp="1"/>
          </p:cNvSpPr>
          <p:nvPr>
            <p:ph type="ftr" sz="quarter" idx="11"/>
          </p:nvPr>
        </p:nvSpPr>
        <p:spPr/>
        <p:txBody>
          <a:bodyPr/>
          <a:lstStyle/>
          <a:p>
            <a:r>
              <a:rPr lang="lt-LT" sz="2000" dirty="0"/>
              <a:t>Šiaurės ministrų tarybos biuras Lietuvoje</a:t>
            </a:r>
            <a:endParaRPr lang="da-DK" sz="2000" dirty="0"/>
          </a:p>
        </p:txBody>
      </p:sp>
      <p:sp>
        <p:nvSpPr>
          <p:cNvPr id="6" name="Slide Number Placeholder 5"/>
          <p:cNvSpPr>
            <a:spLocks noGrp="1"/>
          </p:cNvSpPr>
          <p:nvPr>
            <p:ph type="sldNum" sz="quarter" idx="12"/>
          </p:nvPr>
        </p:nvSpPr>
        <p:spPr/>
        <p:txBody>
          <a:bodyPr/>
          <a:lstStyle/>
          <a:p>
            <a:fld id="{45D37B1E-C366-494F-A587-962AD9AABC83}" type="slidenum">
              <a:rPr lang="da-DK" smtClean="0"/>
              <a:t>12</a:t>
            </a:fld>
            <a:endParaRPr lang="da-DK" dirty="0"/>
          </a:p>
        </p:txBody>
      </p:sp>
    </p:spTree>
    <p:extLst>
      <p:ext uri="{BB962C8B-B14F-4D97-AF65-F5344CB8AC3E}">
        <p14:creationId xmlns:p14="http://schemas.microsoft.com/office/powerpoint/2010/main" val="3940362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ltLang="lt-LT" dirty="0"/>
              <a:t>Šiaurės ministrų tarybos remiami projektai</a:t>
            </a:r>
            <a:endParaRPr lang="lt-LT" dirty="0"/>
          </a:p>
        </p:txBody>
      </p:sp>
      <p:sp>
        <p:nvSpPr>
          <p:cNvPr id="3" name="Content Placeholder 2"/>
          <p:cNvSpPr>
            <a:spLocks noGrp="1"/>
          </p:cNvSpPr>
          <p:nvPr>
            <p:ph idx="1"/>
          </p:nvPr>
        </p:nvSpPr>
        <p:spPr>
          <a:xfrm>
            <a:off x="656568" y="1740023"/>
            <a:ext cx="10836931" cy="4209927"/>
          </a:xfrm>
        </p:spPr>
        <p:txBody>
          <a:bodyPr/>
          <a:lstStyle/>
          <a:p>
            <a:r>
              <a:rPr lang="lt-LT" altLang="lt-LT" sz="2000" b="1" dirty="0"/>
              <a:t>Regioninio bendradarbiavimo programa prekybos žmonėmis klausimais </a:t>
            </a:r>
            <a:r>
              <a:rPr lang="lt-LT" altLang="lt-LT" sz="2000" dirty="0"/>
              <a:t>(nuo 2000, 2015-2018)</a:t>
            </a:r>
          </a:p>
          <a:p>
            <a:r>
              <a:rPr lang="lt-LT" altLang="lt-LT" sz="2000" b="1" dirty="0"/>
              <a:t>Pabėgėlių integracija </a:t>
            </a:r>
            <a:r>
              <a:rPr lang="lt-LT" altLang="lt-LT" sz="2000" dirty="0"/>
              <a:t>- skatinimas savivaldybėse sukurti tarpsektorinį savivaldybių ir nevyriausybinių organizacijų bendradarbiavimo tinklą (NGO Diversity Development, SADM, Vilniaus, Kauno, Jonavos, Elektrėnų, Alytaus savivaldybės)</a:t>
            </a:r>
          </a:p>
          <a:p>
            <a:r>
              <a:rPr lang="lt-LT" altLang="en-US" sz="2000" b="1" dirty="0"/>
              <a:t>Migracija/darbo migracija </a:t>
            </a:r>
            <a:r>
              <a:rPr lang="lt-LT" altLang="en-US" sz="2000" dirty="0"/>
              <a:t>(su NORDREGIO, ŠMT biurais)</a:t>
            </a:r>
          </a:p>
          <a:p>
            <a:r>
              <a:rPr lang="lt-LT" altLang="en-US" sz="2000" b="1" dirty="0"/>
              <a:t>Energijos efektyvumas</a:t>
            </a:r>
          </a:p>
          <a:p>
            <a:r>
              <a:rPr lang="lt-LT" altLang="en-US" sz="2000" b="1" dirty="0"/>
              <a:t>Kultūra ir tvari plėtra</a:t>
            </a:r>
          </a:p>
          <a:p>
            <a:r>
              <a:rPr lang="lt-LT" altLang="en-US" sz="2000" b="1" dirty="0"/>
              <a:t>Lyčių lygybės projektai </a:t>
            </a:r>
            <a:r>
              <a:rPr lang="lt-LT" altLang="en-US" sz="2000" dirty="0"/>
              <a:t>(Moterys ir vyrai sporte, Efektyvi politika skatinanti moterų verslumą)</a:t>
            </a:r>
          </a:p>
          <a:p>
            <a:r>
              <a:rPr lang="lt-LT" altLang="en-US" sz="2000" b="1" dirty="0"/>
              <a:t>Sveikata darbo vietose ir darbuotojų išsaugojimas</a:t>
            </a:r>
          </a:p>
          <a:p>
            <a:r>
              <a:rPr lang="lt-LT" altLang="en-US" sz="2000" b="1" dirty="0"/>
              <a:t>Vietos savivaldos sprendimai, dirbant su priklausomais asmenimis ir šeimos nariais </a:t>
            </a:r>
            <a:r>
              <a:rPr lang="lt-LT" altLang="en-US" sz="2000" dirty="0"/>
              <a:t>(NTAKD,Vilniaus, Ukmergės, NVO Konfederacijas vaikams</a:t>
            </a:r>
          </a:p>
          <a:p>
            <a:r>
              <a:rPr lang="lt-LT" altLang="en-US" sz="2000" b="1" dirty="0"/>
              <a:t>Medijų informacinis raštingumas</a:t>
            </a:r>
          </a:p>
          <a:p>
            <a:r>
              <a:rPr lang="lt-LT" altLang="en-US" sz="2000" b="1" dirty="0"/>
              <a:t>Šiaurės bibliotekų savaitė</a:t>
            </a:r>
          </a:p>
          <a:p>
            <a:r>
              <a:rPr lang="lt-LT" altLang="en-US" sz="2000" b="1" dirty="0"/>
              <a:t>Kinoteka</a:t>
            </a:r>
          </a:p>
          <a:p>
            <a:r>
              <a:rPr lang="lt-LT" altLang="en-US" sz="2000" b="1" dirty="0"/>
              <a:t>Klubas Norden</a:t>
            </a:r>
            <a:endParaRPr lang="lt-LT" sz="2000" b="1" dirty="0"/>
          </a:p>
        </p:txBody>
      </p:sp>
      <p:sp>
        <p:nvSpPr>
          <p:cNvPr id="4" name="Date Placeholder 3"/>
          <p:cNvSpPr>
            <a:spLocks noGrp="1"/>
          </p:cNvSpPr>
          <p:nvPr>
            <p:ph type="dt" sz="half" idx="10"/>
          </p:nvPr>
        </p:nvSpPr>
        <p:spPr/>
        <p:txBody>
          <a:bodyPr/>
          <a:lstStyle/>
          <a:p>
            <a:r>
              <a:rPr lang="da-DK"/>
              <a:t>23-11-2016</a:t>
            </a:r>
            <a:endParaRPr lang="da-DK" dirty="0"/>
          </a:p>
        </p:txBody>
      </p:sp>
      <p:sp>
        <p:nvSpPr>
          <p:cNvPr id="5" name="Footer Placeholder 4"/>
          <p:cNvSpPr>
            <a:spLocks noGrp="1"/>
          </p:cNvSpPr>
          <p:nvPr>
            <p:ph type="ftr" sz="quarter" idx="11"/>
          </p:nvPr>
        </p:nvSpPr>
        <p:spPr/>
        <p:txBody>
          <a:bodyPr/>
          <a:lstStyle/>
          <a:p>
            <a:r>
              <a:rPr lang="lt-LT" sz="2000" dirty="0"/>
              <a:t>Šiaurės ministrų tarybos biuras Lietuvoje</a:t>
            </a:r>
            <a:endParaRPr lang="da-DK" sz="2000" dirty="0"/>
          </a:p>
        </p:txBody>
      </p:sp>
      <p:sp>
        <p:nvSpPr>
          <p:cNvPr id="6" name="Slide Number Placeholder 5"/>
          <p:cNvSpPr>
            <a:spLocks noGrp="1"/>
          </p:cNvSpPr>
          <p:nvPr>
            <p:ph type="sldNum" sz="quarter" idx="12"/>
          </p:nvPr>
        </p:nvSpPr>
        <p:spPr/>
        <p:txBody>
          <a:bodyPr/>
          <a:lstStyle/>
          <a:p>
            <a:fld id="{45D37B1E-C366-494F-A587-962AD9AABC83}" type="slidenum">
              <a:rPr lang="da-DK" smtClean="0"/>
              <a:t>13</a:t>
            </a:fld>
            <a:endParaRPr lang="da-DK" dirty="0"/>
          </a:p>
        </p:txBody>
      </p:sp>
    </p:spTree>
    <p:extLst>
      <p:ext uri="{BB962C8B-B14F-4D97-AF65-F5344CB8AC3E}">
        <p14:creationId xmlns:p14="http://schemas.microsoft.com/office/powerpoint/2010/main" val="1114337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Poveikis ir rezultatai</a:t>
            </a:r>
            <a:endParaRPr lang="en-US" dirty="0"/>
          </a:p>
        </p:txBody>
      </p:sp>
      <p:sp>
        <p:nvSpPr>
          <p:cNvPr id="3" name="Content Placeholder 2"/>
          <p:cNvSpPr>
            <a:spLocks noGrp="1"/>
          </p:cNvSpPr>
          <p:nvPr>
            <p:ph idx="1"/>
          </p:nvPr>
        </p:nvSpPr>
        <p:spPr/>
        <p:txBody>
          <a:bodyPr/>
          <a:lstStyle/>
          <a:p>
            <a:pPr>
              <a:buFontTx/>
              <a:buChar char="•"/>
            </a:pPr>
            <a:r>
              <a:rPr lang="lt-LT" altLang="en-US" dirty="0"/>
              <a:t>Institucijų stiprinimas ir valstybės kūrimas; </a:t>
            </a:r>
          </a:p>
          <a:p>
            <a:pPr>
              <a:buFontTx/>
              <a:buChar char="•"/>
            </a:pPr>
            <a:r>
              <a:rPr lang="lt-LT" altLang="en-US" dirty="0"/>
              <a:t>Tarpinstitucinio bendradarbiavimo,  NVO sektoriaus įtraukimo, skatinimas</a:t>
            </a:r>
          </a:p>
          <a:p>
            <a:pPr>
              <a:buFontTx/>
              <a:buChar char="•"/>
            </a:pPr>
            <a:r>
              <a:rPr lang="lt-LT" altLang="en-US" dirty="0"/>
              <a:t>Verslo ryšiai; stiprėjanti ekonomika, įmonių socialinės  atsakomybės augimas</a:t>
            </a:r>
          </a:p>
          <a:p>
            <a:pPr>
              <a:buFontTx/>
              <a:buChar char="•"/>
            </a:pPr>
            <a:r>
              <a:rPr lang="lt-LT" altLang="en-US" dirty="0"/>
              <a:t>Tinklaveika, ypač NVO srityje; NVO didėjantis vaidmuo sprendimų priėmime ir politikos formavime</a:t>
            </a:r>
          </a:p>
          <a:p>
            <a:pPr>
              <a:buFontTx/>
              <a:buChar char="•"/>
            </a:pPr>
            <a:r>
              <a:rPr lang="lt-LT" altLang="en-US" dirty="0"/>
              <a:t>Politinis bendradarbiavimas sprendžiant geopolitines grėsmes, bendro regiono kūrimas;</a:t>
            </a:r>
          </a:p>
          <a:p>
            <a:pPr>
              <a:buFontTx/>
              <a:buChar char="•"/>
            </a:pPr>
            <a:r>
              <a:rPr lang="lt-LT" altLang="en-US" dirty="0"/>
              <a:t>Artėjimas prie bendrų vertybių</a:t>
            </a:r>
          </a:p>
          <a:p>
            <a:endParaRPr lang="en-US" dirty="0"/>
          </a:p>
        </p:txBody>
      </p:sp>
      <p:sp>
        <p:nvSpPr>
          <p:cNvPr id="4" name="Date Placeholder 3"/>
          <p:cNvSpPr>
            <a:spLocks noGrp="1"/>
          </p:cNvSpPr>
          <p:nvPr>
            <p:ph type="dt" sz="half" idx="10"/>
          </p:nvPr>
        </p:nvSpPr>
        <p:spPr/>
        <p:txBody>
          <a:bodyPr/>
          <a:lstStyle/>
          <a:p>
            <a:r>
              <a:rPr lang="da-DK"/>
              <a:t>23-11-2016</a:t>
            </a:r>
            <a:endParaRPr lang="da-DK" dirty="0"/>
          </a:p>
        </p:txBody>
      </p:sp>
      <p:sp>
        <p:nvSpPr>
          <p:cNvPr id="5" name="Footer Placeholder 4"/>
          <p:cNvSpPr>
            <a:spLocks noGrp="1"/>
          </p:cNvSpPr>
          <p:nvPr>
            <p:ph type="ftr" sz="quarter" idx="11"/>
          </p:nvPr>
        </p:nvSpPr>
        <p:spPr/>
        <p:txBody>
          <a:bodyPr/>
          <a:lstStyle/>
          <a:p>
            <a:r>
              <a:rPr lang="lt-LT" sz="2000" dirty="0"/>
              <a:t>Šiaurės ministrų tarybos biuras Lietuvoje</a:t>
            </a:r>
            <a:endParaRPr lang="da-DK" sz="2000" dirty="0"/>
          </a:p>
        </p:txBody>
      </p:sp>
      <p:sp>
        <p:nvSpPr>
          <p:cNvPr id="6" name="Slide Number Placeholder 5"/>
          <p:cNvSpPr>
            <a:spLocks noGrp="1"/>
          </p:cNvSpPr>
          <p:nvPr>
            <p:ph type="sldNum" sz="quarter" idx="12"/>
          </p:nvPr>
        </p:nvSpPr>
        <p:spPr/>
        <p:txBody>
          <a:bodyPr/>
          <a:lstStyle/>
          <a:p>
            <a:fld id="{45D37B1E-C366-494F-A587-962AD9AABC83}" type="slidenum">
              <a:rPr lang="da-DK" smtClean="0"/>
              <a:t>14</a:t>
            </a:fld>
            <a:endParaRPr lang="da-DK" dirty="0"/>
          </a:p>
        </p:txBody>
      </p:sp>
    </p:spTree>
    <p:extLst>
      <p:ext uri="{BB962C8B-B14F-4D97-AF65-F5344CB8AC3E}">
        <p14:creationId xmlns:p14="http://schemas.microsoft.com/office/powerpoint/2010/main" val="74481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ltLang="en-US" dirty="0"/>
              <a:t>Nevyriausybinių organizacijų rėmimo programos (nuo 2006)</a:t>
            </a:r>
            <a:endParaRPr lang="lt-LT" dirty="0"/>
          </a:p>
        </p:txBody>
      </p:sp>
      <p:sp>
        <p:nvSpPr>
          <p:cNvPr id="4" name="Date Placeholder 3"/>
          <p:cNvSpPr>
            <a:spLocks noGrp="1"/>
          </p:cNvSpPr>
          <p:nvPr>
            <p:ph type="dt" sz="half" idx="10"/>
          </p:nvPr>
        </p:nvSpPr>
        <p:spPr/>
        <p:txBody>
          <a:bodyPr/>
          <a:lstStyle/>
          <a:p>
            <a:r>
              <a:rPr lang="da-DK"/>
              <a:t>23-11-2016</a:t>
            </a:r>
            <a:endParaRPr lang="da-DK" dirty="0"/>
          </a:p>
        </p:txBody>
      </p:sp>
      <p:sp>
        <p:nvSpPr>
          <p:cNvPr id="5" name="Footer Placeholder 4"/>
          <p:cNvSpPr>
            <a:spLocks noGrp="1"/>
          </p:cNvSpPr>
          <p:nvPr>
            <p:ph type="ftr" sz="quarter" idx="11"/>
          </p:nvPr>
        </p:nvSpPr>
        <p:spPr/>
        <p:txBody>
          <a:bodyPr/>
          <a:lstStyle/>
          <a:p>
            <a:r>
              <a:rPr lang="lt-LT" sz="2000" dirty="0"/>
              <a:t>Šiaurės ministrų tarybos biuras Lietuvoje</a:t>
            </a:r>
            <a:endParaRPr lang="da-DK" sz="2000" dirty="0"/>
          </a:p>
        </p:txBody>
      </p:sp>
      <p:sp>
        <p:nvSpPr>
          <p:cNvPr id="6" name="Slide Number Placeholder 5"/>
          <p:cNvSpPr>
            <a:spLocks noGrp="1"/>
          </p:cNvSpPr>
          <p:nvPr>
            <p:ph type="sldNum" sz="quarter" idx="12"/>
          </p:nvPr>
        </p:nvSpPr>
        <p:spPr/>
        <p:txBody>
          <a:bodyPr/>
          <a:lstStyle/>
          <a:p>
            <a:fld id="{45D37B1E-C366-494F-A587-962AD9AABC83}" type="slidenum">
              <a:rPr lang="da-DK" smtClean="0"/>
              <a:t>15</a:t>
            </a:fld>
            <a:endParaRPr lang="da-DK" dirty="0"/>
          </a:p>
        </p:txBody>
      </p:sp>
      <p:sp>
        <p:nvSpPr>
          <p:cNvPr id="8" name="Content Placeholder 7"/>
          <p:cNvSpPr>
            <a:spLocks noGrp="1"/>
          </p:cNvSpPr>
          <p:nvPr>
            <p:ph type="body" sz="quarter" idx="13"/>
          </p:nvPr>
        </p:nvSpPr>
        <p:spPr/>
        <p:txBody>
          <a:bodyPr/>
          <a:lstStyle/>
          <a:p>
            <a:pPr marL="533400" indent="-533400">
              <a:lnSpc>
                <a:spcPct val="80000"/>
              </a:lnSpc>
              <a:buFontTx/>
              <a:buAutoNum type="arabicPeriod"/>
              <a:defRPr/>
            </a:pPr>
            <a:r>
              <a:rPr lang="lt-LT" altLang="en-US" b="1" dirty="0"/>
              <a:t>ŠMT programa Baltijos jūros regiono nevyriausybinėms organizacijoms</a:t>
            </a:r>
          </a:p>
          <a:p>
            <a:pPr marL="533400" indent="-533400">
              <a:lnSpc>
                <a:spcPct val="80000"/>
              </a:lnSpc>
              <a:buFontTx/>
              <a:buAutoNum type="arabicPeriod"/>
              <a:defRPr/>
            </a:pPr>
            <a:r>
              <a:rPr lang="lt-LT" altLang="en-US" b="1" dirty="0"/>
              <a:t>Baltijos ir Šiaurės šalių nevyriausybinių organizacijų (NVO) bendradarbiavimo rėmimo programa</a:t>
            </a:r>
          </a:p>
          <a:p>
            <a:pPr marL="533400" indent="-533400">
              <a:lnSpc>
                <a:spcPct val="80000"/>
              </a:lnSpc>
              <a:buFontTx/>
              <a:buAutoNum type="arabicPeriod"/>
              <a:defRPr/>
            </a:pPr>
            <a:r>
              <a:rPr lang="en-US" altLang="en-US" b="1" dirty="0" err="1"/>
              <a:t>Programa</a:t>
            </a:r>
            <a:r>
              <a:rPr lang="en-US" altLang="en-US" b="1" dirty="0"/>
              <a:t> </a:t>
            </a:r>
            <a:r>
              <a:rPr lang="en-US" altLang="en-US" b="1" dirty="0" err="1"/>
              <a:t>vaik</a:t>
            </a:r>
            <a:r>
              <a:rPr lang="lt-LT" altLang="en-US" b="1" dirty="0"/>
              <a:t>ų</a:t>
            </a:r>
            <a:r>
              <a:rPr lang="en-US" altLang="en-US" b="1" dirty="0"/>
              <a:t> </a:t>
            </a:r>
            <a:r>
              <a:rPr lang="en-US" altLang="en-US" b="1" dirty="0" err="1"/>
              <a:t>ir</a:t>
            </a:r>
            <a:r>
              <a:rPr lang="en-US" altLang="en-US" b="1" dirty="0"/>
              <a:t> </a:t>
            </a:r>
            <a:r>
              <a:rPr lang="en-US" altLang="en-US" b="1" dirty="0" err="1"/>
              <a:t>jaunimo</a:t>
            </a:r>
            <a:r>
              <a:rPr lang="en-US" altLang="en-US" b="1" dirty="0"/>
              <a:t> </a:t>
            </a:r>
            <a:r>
              <a:rPr lang="lt-LT" altLang="en-US" b="1" dirty="0"/>
              <a:t>iniciatyvoms (NORDBUK – Šiaurės šalių komitetas Vaikų ir jaunimo klausimais)</a:t>
            </a:r>
          </a:p>
          <a:p>
            <a:pPr marL="533400" indent="-533400">
              <a:lnSpc>
                <a:spcPct val="80000"/>
              </a:lnSpc>
              <a:buFontTx/>
              <a:buAutoNum type="arabicPeriod"/>
              <a:defRPr/>
            </a:pPr>
            <a:r>
              <a:rPr lang="lt-LT" altLang="en-US" b="1" dirty="0"/>
              <a:t>Speciali programa lyčių lygybės projektams (www.nikk.no)</a:t>
            </a:r>
            <a:endParaRPr lang="lt-LT" dirty="0"/>
          </a:p>
        </p:txBody>
      </p:sp>
    </p:spTree>
    <p:extLst>
      <p:ext uri="{BB962C8B-B14F-4D97-AF65-F5344CB8AC3E}">
        <p14:creationId xmlns:p14="http://schemas.microsoft.com/office/powerpoint/2010/main" val="279113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ltLang="en-US" sz="3600" dirty="0"/>
              <a:t>Abiejų Šiaurės ministrų tarybos nevyriausybinių organizacijų bendradarbiavimo rėmimo programų tikslai </a:t>
            </a:r>
            <a:endParaRPr lang="lt-LT" sz="3600" dirty="0"/>
          </a:p>
        </p:txBody>
      </p:sp>
      <p:sp>
        <p:nvSpPr>
          <p:cNvPr id="3" name="Content Placeholder 2"/>
          <p:cNvSpPr>
            <a:spLocks noGrp="1"/>
          </p:cNvSpPr>
          <p:nvPr>
            <p:ph idx="1"/>
          </p:nvPr>
        </p:nvSpPr>
        <p:spPr/>
        <p:txBody>
          <a:bodyPr/>
          <a:lstStyle/>
          <a:p>
            <a:pPr marL="533400" indent="-533400">
              <a:lnSpc>
                <a:spcPct val="80000"/>
              </a:lnSpc>
            </a:pPr>
            <a:r>
              <a:rPr lang="lt-LT" altLang="en-US" sz="2400" dirty="0"/>
              <a:t>Skatinti megzti k</a:t>
            </a:r>
            <a:r>
              <a:rPr lang="en-US" altLang="en-US" sz="2400" dirty="0" err="1"/>
              <a:t>ontakt</a:t>
            </a:r>
            <a:r>
              <a:rPr lang="lt-LT" altLang="en-US" sz="2400" dirty="0"/>
              <a:t>us tarp skirtingų šalių NVO ir kurti ilgalaikius bendradarbiavimo </a:t>
            </a:r>
            <a:r>
              <a:rPr lang="en-US" altLang="en-US" sz="2400" dirty="0" err="1"/>
              <a:t>tinkl</a:t>
            </a:r>
            <a:r>
              <a:rPr lang="lt-LT" altLang="en-US" sz="2400" dirty="0"/>
              <a:t>us, </a:t>
            </a:r>
          </a:p>
          <a:p>
            <a:pPr marL="533400" indent="-533400">
              <a:lnSpc>
                <a:spcPct val="80000"/>
              </a:lnSpc>
            </a:pPr>
            <a:endParaRPr lang="lt-LT" altLang="en-US" sz="2400" dirty="0"/>
          </a:p>
          <a:p>
            <a:pPr marL="533400" indent="-533400">
              <a:lnSpc>
                <a:spcPct val="80000"/>
              </a:lnSpc>
            </a:pPr>
            <a:r>
              <a:rPr lang="lt-LT" altLang="en-US" sz="2400" dirty="0"/>
              <a:t> Stiprinti NVO gebėjimus spręsti visuomenei aktualias problemas,</a:t>
            </a:r>
          </a:p>
          <a:p>
            <a:pPr marL="0" indent="0">
              <a:lnSpc>
                <a:spcPct val="80000"/>
              </a:lnSpc>
              <a:buNone/>
            </a:pPr>
            <a:r>
              <a:rPr lang="en-US" altLang="en-US" sz="2400" dirty="0"/>
              <a:t> </a:t>
            </a:r>
            <a:endParaRPr lang="lt-LT" altLang="en-US" sz="2400" dirty="0"/>
          </a:p>
          <a:p>
            <a:pPr marL="533400" indent="-533400">
              <a:lnSpc>
                <a:spcPct val="80000"/>
              </a:lnSpc>
            </a:pPr>
            <a:r>
              <a:rPr lang="lt-LT" altLang="en-US" sz="2400" dirty="0"/>
              <a:t>Šviesti p</a:t>
            </a:r>
            <a:r>
              <a:rPr lang="en-US" altLang="en-US" sz="2400" dirty="0" err="1"/>
              <a:t>ilie</a:t>
            </a:r>
            <a:r>
              <a:rPr lang="lt-LT" altLang="en-US" sz="2400" dirty="0"/>
              <a:t>č</a:t>
            </a:r>
            <a:r>
              <a:rPr lang="en-US" altLang="en-US" sz="2400" dirty="0" err="1"/>
              <a:t>i</a:t>
            </a:r>
            <a:r>
              <a:rPr lang="lt-LT" altLang="en-US" sz="2400" dirty="0"/>
              <a:t>us bei skatinti juos aktyviai dalyvauti viešajame gyvenime gaunant  šiuolaikiškas žinias ir taikant pažangią patirtį, </a:t>
            </a:r>
          </a:p>
          <a:p>
            <a:pPr marL="533400" indent="-533400">
              <a:lnSpc>
                <a:spcPct val="80000"/>
              </a:lnSpc>
            </a:pPr>
            <a:endParaRPr lang="lt-LT" altLang="en-US" sz="2400" dirty="0"/>
          </a:p>
          <a:p>
            <a:pPr marL="533400" indent="-533400">
              <a:lnSpc>
                <a:spcPct val="80000"/>
              </a:lnSpc>
            </a:pPr>
            <a:r>
              <a:rPr lang="lt-LT" altLang="en-US" sz="2400" dirty="0"/>
              <a:t>Prisidėti prie darnaus vystymo politikos įgyvendinimo, siekiant užtikrinti pilną demokratiją ir žmogaus teises, lyčių lygybę ir socialinę gerovę Baltijos jūros regiono visuomenėse, ypač Šiaurės Vakarų Rusijoje, Baltarusijoje, o taip pat ir Baltijos šalyse.</a:t>
            </a:r>
          </a:p>
          <a:p>
            <a:endParaRPr lang="lt-LT" dirty="0"/>
          </a:p>
        </p:txBody>
      </p:sp>
      <p:sp>
        <p:nvSpPr>
          <p:cNvPr id="4" name="Date Placeholder 3"/>
          <p:cNvSpPr>
            <a:spLocks noGrp="1"/>
          </p:cNvSpPr>
          <p:nvPr>
            <p:ph type="dt" sz="half" idx="10"/>
          </p:nvPr>
        </p:nvSpPr>
        <p:spPr/>
        <p:txBody>
          <a:bodyPr/>
          <a:lstStyle/>
          <a:p>
            <a:r>
              <a:rPr lang="da-DK"/>
              <a:t>23-11-2016</a:t>
            </a:r>
            <a:endParaRPr lang="da-DK" dirty="0"/>
          </a:p>
        </p:txBody>
      </p:sp>
      <p:sp>
        <p:nvSpPr>
          <p:cNvPr id="5" name="Footer Placeholder 4"/>
          <p:cNvSpPr>
            <a:spLocks noGrp="1"/>
          </p:cNvSpPr>
          <p:nvPr>
            <p:ph type="ftr" sz="quarter" idx="11"/>
          </p:nvPr>
        </p:nvSpPr>
        <p:spPr/>
        <p:txBody>
          <a:bodyPr/>
          <a:lstStyle/>
          <a:p>
            <a:r>
              <a:rPr lang="lt-LT" sz="2000" dirty="0"/>
              <a:t>Šiaurės ministrų tarybos biuras Lietuvoje</a:t>
            </a:r>
            <a:endParaRPr lang="da-DK" sz="2000" dirty="0"/>
          </a:p>
        </p:txBody>
      </p:sp>
      <p:sp>
        <p:nvSpPr>
          <p:cNvPr id="6" name="Slide Number Placeholder 5"/>
          <p:cNvSpPr>
            <a:spLocks noGrp="1"/>
          </p:cNvSpPr>
          <p:nvPr>
            <p:ph type="sldNum" sz="quarter" idx="12"/>
          </p:nvPr>
        </p:nvSpPr>
        <p:spPr/>
        <p:txBody>
          <a:bodyPr/>
          <a:lstStyle/>
          <a:p>
            <a:fld id="{45D37B1E-C366-494F-A587-962AD9AABC83}" type="slidenum">
              <a:rPr lang="da-DK" smtClean="0"/>
              <a:t>16</a:t>
            </a:fld>
            <a:endParaRPr lang="da-DK" dirty="0"/>
          </a:p>
        </p:txBody>
      </p:sp>
    </p:spTree>
    <p:extLst>
      <p:ext uri="{BB962C8B-B14F-4D97-AF65-F5344CB8AC3E}">
        <p14:creationId xmlns:p14="http://schemas.microsoft.com/office/powerpoint/2010/main" val="399458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lt-LT" altLang="en-US" dirty="0"/>
              <a:t>NVO apibrėžimas</a:t>
            </a:r>
            <a:endParaRPr lang="lt-LT" dirty="0"/>
          </a:p>
        </p:txBody>
      </p:sp>
      <p:sp>
        <p:nvSpPr>
          <p:cNvPr id="10" name="Content Placeholder 9"/>
          <p:cNvSpPr>
            <a:spLocks noGrp="1"/>
          </p:cNvSpPr>
          <p:nvPr>
            <p:ph idx="1"/>
          </p:nvPr>
        </p:nvSpPr>
        <p:spPr/>
        <p:txBody>
          <a:bodyPr/>
          <a:lstStyle/>
          <a:p>
            <a:r>
              <a:rPr lang="lt-LT" altLang="en-US" sz="3200" b="1" dirty="0"/>
              <a:t>Nevyriausybinės organizacijos</a:t>
            </a:r>
            <a:r>
              <a:rPr lang="lt-LT" altLang="en-US" sz="3200" dirty="0"/>
              <a:t> - nesiekiančios pelno</a:t>
            </a:r>
            <a:r>
              <a:rPr lang="en-US" altLang="en-US" sz="3200" dirty="0"/>
              <a:t>,</a:t>
            </a:r>
            <a:r>
              <a:rPr lang="lt-LT" altLang="en-US" sz="3200" dirty="0"/>
              <a:t> piliečių įkurt</a:t>
            </a:r>
            <a:r>
              <a:rPr lang="en-US" altLang="en-US" sz="3200" dirty="0" err="1"/>
              <a:t>os</a:t>
            </a:r>
            <a:r>
              <a:rPr lang="lt-LT" altLang="en-US" sz="3200" dirty="0"/>
              <a:t> </a:t>
            </a:r>
            <a:r>
              <a:rPr lang="en-US" altLang="en-US" sz="3200" dirty="0" err="1"/>
              <a:t>organizacijos</a:t>
            </a:r>
            <a:r>
              <a:rPr lang="lt-LT" altLang="en-US" sz="3200" dirty="0"/>
              <a:t>, kurių nekontroliuoja (ir nėra jų steigėjai) nei val</a:t>
            </a:r>
            <a:r>
              <a:rPr lang="en-US" altLang="en-US" sz="3200" dirty="0"/>
              <a:t>d</a:t>
            </a:r>
            <a:r>
              <a:rPr lang="lt-LT" altLang="en-US" sz="3200" dirty="0"/>
              <a:t>ž</a:t>
            </a:r>
            <a:r>
              <a:rPr lang="en-US" altLang="en-US" sz="3200" dirty="0" err="1"/>
              <a:t>ios</a:t>
            </a:r>
            <a:r>
              <a:rPr lang="lt-LT" altLang="en-US" sz="3200" dirty="0"/>
              <a:t> institucijos, nei privačios verslo įmonės; ir kurių struktūra yra atvira ir organizuota pagal demokratijos principus.</a:t>
            </a:r>
            <a:r>
              <a:rPr lang="en-US" altLang="en-US" sz="3200" dirty="0"/>
              <a:t> </a:t>
            </a:r>
            <a:endParaRPr lang="lt-LT" altLang="en-US" sz="3200" dirty="0"/>
          </a:p>
          <a:p>
            <a:endParaRPr lang="lt-LT" dirty="0"/>
          </a:p>
        </p:txBody>
      </p:sp>
      <p:sp>
        <p:nvSpPr>
          <p:cNvPr id="4" name="Date Placeholder 3"/>
          <p:cNvSpPr>
            <a:spLocks noGrp="1"/>
          </p:cNvSpPr>
          <p:nvPr>
            <p:ph type="dt" sz="half" idx="10"/>
          </p:nvPr>
        </p:nvSpPr>
        <p:spPr/>
        <p:txBody>
          <a:bodyPr/>
          <a:lstStyle/>
          <a:p>
            <a:r>
              <a:rPr lang="da-DK"/>
              <a:t>23-11-2016</a:t>
            </a:r>
            <a:endParaRPr lang="da-DK" dirty="0"/>
          </a:p>
        </p:txBody>
      </p:sp>
      <p:sp>
        <p:nvSpPr>
          <p:cNvPr id="5" name="Footer Placeholder 4"/>
          <p:cNvSpPr>
            <a:spLocks noGrp="1"/>
          </p:cNvSpPr>
          <p:nvPr>
            <p:ph type="ftr" sz="quarter" idx="11"/>
          </p:nvPr>
        </p:nvSpPr>
        <p:spPr/>
        <p:txBody>
          <a:bodyPr/>
          <a:lstStyle/>
          <a:p>
            <a:r>
              <a:rPr lang="lt-LT" sz="2000" dirty="0"/>
              <a:t>Šiaurės ministrų tarybos biuras Lietuvoje</a:t>
            </a:r>
            <a:endParaRPr lang="da-DK" sz="2000" dirty="0"/>
          </a:p>
        </p:txBody>
      </p:sp>
      <p:sp>
        <p:nvSpPr>
          <p:cNvPr id="6" name="Slide Number Placeholder 5"/>
          <p:cNvSpPr>
            <a:spLocks noGrp="1"/>
          </p:cNvSpPr>
          <p:nvPr>
            <p:ph type="sldNum" sz="quarter" idx="12"/>
          </p:nvPr>
        </p:nvSpPr>
        <p:spPr/>
        <p:txBody>
          <a:bodyPr/>
          <a:lstStyle/>
          <a:p>
            <a:fld id="{45D37B1E-C366-494F-A587-962AD9AABC83}" type="slidenum">
              <a:rPr lang="da-DK" smtClean="0"/>
              <a:t>17</a:t>
            </a:fld>
            <a:endParaRPr lang="da-DK" dirty="0"/>
          </a:p>
        </p:txBody>
      </p:sp>
    </p:spTree>
    <p:extLst>
      <p:ext uri="{BB962C8B-B14F-4D97-AF65-F5344CB8AC3E}">
        <p14:creationId xmlns:p14="http://schemas.microsoft.com/office/powerpoint/2010/main" val="792050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ltLang="en-US" sz="3600" dirty="0"/>
              <a:t>Tinkamos veiklos formos</a:t>
            </a:r>
            <a:endParaRPr lang="lt-LT" sz="3600" dirty="0"/>
          </a:p>
        </p:txBody>
      </p:sp>
      <p:sp>
        <p:nvSpPr>
          <p:cNvPr id="3" name="Date Placeholder 2"/>
          <p:cNvSpPr>
            <a:spLocks noGrp="1"/>
          </p:cNvSpPr>
          <p:nvPr>
            <p:ph type="dt" sz="half" idx="10"/>
          </p:nvPr>
        </p:nvSpPr>
        <p:spPr/>
        <p:txBody>
          <a:bodyPr/>
          <a:lstStyle/>
          <a:p>
            <a:r>
              <a:rPr lang="da-DK"/>
              <a:t>23-11-2016</a:t>
            </a:r>
            <a:endParaRPr lang="da-DK" dirty="0"/>
          </a:p>
        </p:txBody>
      </p:sp>
      <p:sp>
        <p:nvSpPr>
          <p:cNvPr id="4" name="Footer Placeholder 3"/>
          <p:cNvSpPr>
            <a:spLocks noGrp="1"/>
          </p:cNvSpPr>
          <p:nvPr>
            <p:ph type="ftr" sz="quarter" idx="11"/>
          </p:nvPr>
        </p:nvSpPr>
        <p:spPr/>
        <p:txBody>
          <a:bodyPr/>
          <a:lstStyle/>
          <a:p>
            <a:r>
              <a:rPr lang="lt-LT" sz="2000" dirty="0"/>
              <a:t>Šiaurės ministrų tarybos biuras Lietuvoje</a:t>
            </a:r>
            <a:endParaRPr lang="da-DK" sz="2000" dirty="0"/>
          </a:p>
        </p:txBody>
      </p:sp>
      <p:sp>
        <p:nvSpPr>
          <p:cNvPr id="5" name="Slide Number Placeholder 4"/>
          <p:cNvSpPr>
            <a:spLocks noGrp="1"/>
          </p:cNvSpPr>
          <p:nvPr>
            <p:ph type="sldNum" sz="quarter" idx="12"/>
          </p:nvPr>
        </p:nvSpPr>
        <p:spPr/>
        <p:txBody>
          <a:bodyPr/>
          <a:lstStyle/>
          <a:p>
            <a:fld id="{45D37B1E-C366-494F-A587-962AD9AABC83}" type="slidenum">
              <a:rPr lang="da-DK" smtClean="0"/>
              <a:pPr/>
              <a:t>18</a:t>
            </a:fld>
            <a:endParaRPr lang="da-DK" dirty="0"/>
          </a:p>
        </p:txBody>
      </p:sp>
      <p:sp>
        <p:nvSpPr>
          <p:cNvPr id="6" name="Text Placeholder 5"/>
          <p:cNvSpPr>
            <a:spLocks noGrp="1"/>
          </p:cNvSpPr>
          <p:nvPr>
            <p:ph type="body" sz="quarter" idx="13"/>
          </p:nvPr>
        </p:nvSpPr>
        <p:spPr/>
        <p:txBody>
          <a:bodyPr/>
          <a:lstStyle/>
          <a:p>
            <a:pPr marL="533400" indent="-533400">
              <a:buFontTx/>
              <a:buChar char="-"/>
            </a:pPr>
            <a:r>
              <a:rPr lang="lt-LT" altLang="en-US" sz="3200" b="1" dirty="0"/>
              <a:t>NVO partnerių tinklų veikla</a:t>
            </a:r>
            <a:r>
              <a:rPr lang="lt-LT" altLang="en-US" sz="3200" dirty="0"/>
              <a:t>, įtraukiant ir kitus suinteresuotus ar atsakingus politikos formuotojus, mokslininkus (seminarai, gerosios praktikos pavyzdžių sklaida, mokymai gauti naujų žinių, mokytis naujų darbo modelių, kelti kompetenciją)</a:t>
            </a:r>
          </a:p>
          <a:p>
            <a:pPr marL="533400" indent="-533400">
              <a:buFontTx/>
              <a:buChar char="-"/>
            </a:pPr>
            <a:r>
              <a:rPr lang="lt-LT" altLang="en-US" sz="3200" b="1" dirty="0"/>
              <a:t>Pažintiniai vizitai</a:t>
            </a:r>
          </a:p>
          <a:p>
            <a:pPr marL="533400" indent="-533400">
              <a:buFontTx/>
              <a:buChar char="-"/>
            </a:pPr>
            <a:r>
              <a:rPr lang="lt-LT" altLang="en-US" sz="3200" b="1" dirty="0"/>
              <a:t>Švietėjiški projektai </a:t>
            </a:r>
            <a:r>
              <a:rPr lang="lt-LT" altLang="en-US" sz="3200" dirty="0"/>
              <a:t>visuomenėje, įtraukiant žiniasklaidą</a:t>
            </a:r>
          </a:p>
          <a:p>
            <a:pPr marL="533400" indent="-533400">
              <a:buFontTx/>
              <a:buChar char="-"/>
            </a:pPr>
            <a:r>
              <a:rPr lang="lt-LT" altLang="en-US" sz="3200" b="1" dirty="0"/>
              <a:t>Tyrimai, metodikų kūrimas ir aptarimai </a:t>
            </a:r>
            <a:r>
              <a:rPr lang="lt-LT" altLang="en-US" sz="3200" dirty="0"/>
              <a:t>viešoje erdvėje</a:t>
            </a:r>
          </a:p>
          <a:p>
            <a:pPr marL="533400" indent="-533400"/>
            <a:r>
              <a:rPr lang="lt-LT" altLang="en-US" dirty="0"/>
              <a:t> </a:t>
            </a:r>
          </a:p>
        </p:txBody>
      </p:sp>
    </p:spTree>
    <p:extLst>
      <p:ext uri="{BB962C8B-B14F-4D97-AF65-F5344CB8AC3E}">
        <p14:creationId xmlns:p14="http://schemas.microsoft.com/office/powerpoint/2010/main" val="1075358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a:t>
            </a:r>
            <a:r>
              <a:rPr lang="lt-LT" altLang="en-US" dirty="0"/>
              <a:t>ėmimo programa Baltijos jūros regiono nevyriausybinėms organizacijoms</a:t>
            </a:r>
            <a:endParaRPr lang="lt-LT" dirty="0"/>
          </a:p>
        </p:txBody>
      </p:sp>
      <p:sp>
        <p:nvSpPr>
          <p:cNvPr id="3" name="Date Placeholder 2"/>
          <p:cNvSpPr>
            <a:spLocks noGrp="1"/>
          </p:cNvSpPr>
          <p:nvPr>
            <p:ph type="dt" sz="half" idx="10"/>
          </p:nvPr>
        </p:nvSpPr>
        <p:spPr/>
        <p:txBody>
          <a:bodyPr/>
          <a:lstStyle/>
          <a:p>
            <a:r>
              <a:rPr lang="da-DK"/>
              <a:t>23-11-2016</a:t>
            </a:r>
            <a:endParaRPr lang="da-DK" dirty="0"/>
          </a:p>
        </p:txBody>
      </p:sp>
      <p:sp>
        <p:nvSpPr>
          <p:cNvPr id="4" name="Footer Placeholder 3"/>
          <p:cNvSpPr>
            <a:spLocks noGrp="1"/>
          </p:cNvSpPr>
          <p:nvPr>
            <p:ph type="ftr" sz="quarter" idx="11"/>
          </p:nvPr>
        </p:nvSpPr>
        <p:spPr/>
        <p:txBody>
          <a:bodyPr/>
          <a:lstStyle/>
          <a:p>
            <a:r>
              <a:rPr lang="lt-LT" sz="2000" dirty="0"/>
              <a:t>Šiaurės ministrų tarybos biuras Lietuvoje</a:t>
            </a:r>
            <a:endParaRPr lang="da-DK" sz="2000" dirty="0"/>
          </a:p>
        </p:txBody>
      </p:sp>
      <p:sp>
        <p:nvSpPr>
          <p:cNvPr id="5" name="Slide Number Placeholder 4"/>
          <p:cNvSpPr>
            <a:spLocks noGrp="1"/>
          </p:cNvSpPr>
          <p:nvPr>
            <p:ph type="sldNum" sz="quarter" idx="12"/>
          </p:nvPr>
        </p:nvSpPr>
        <p:spPr/>
        <p:txBody>
          <a:bodyPr/>
          <a:lstStyle/>
          <a:p>
            <a:fld id="{45D37B1E-C366-494F-A587-962AD9AABC83}" type="slidenum">
              <a:rPr lang="da-DK" smtClean="0"/>
              <a:pPr/>
              <a:t>19</a:t>
            </a:fld>
            <a:endParaRPr lang="da-DK" dirty="0"/>
          </a:p>
        </p:txBody>
      </p:sp>
      <p:sp>
        <p:nvSpPr>
          <p:cNvPr id="6" name="Text Placeholder 5"/>
          <p:cNvSpPr>
            <a:spLocks noGrp="1"/>
          </p:cNvSpPr>
          <p:nvPr>
            <p:ph type="body" sz="quarter" idx="13"/>
          </p:nvPr>
        </p:nvSpPr>
        <p:spPr/>
        <p:txBody>
          <a:bodyPr/>
          <a:lstStyle/>
          <a:p>
            <a:pPr>
              <a:buNone/>
            </a:pPr>
            <a:r>
              <a:rPr lang="lt-LT" altLang="en-US" sz="2400" b="1" dirty="0"/>
              <a:t>Projekto partneriai: </a:t>
            </a:r>
            <a:r>
              <a:rPr lang="lt-LT" altLang="en-US" sz="2400" dirty="0"/>
              <a:t>Mažiausiai trys - vienas iš Šiaurės šalių regiono, vienas iš kurios nors Baltijos šalies ar Lenkijos bei trečias partneris iš Šiaurės vakarų Rusijos arba Baltarusijos.  </a:t>
            </a:r>
          </a:p>
          <a:p>
            <a:pPr>
              <a:buNone/>
            </a:pPr>
            <a:r>
              <a:rPr lang="lt-LT" altLang="en-US" sz="2400" b="1" dirty="0"/>
              <a:t>P</a:t>
            </a:r>
            <a:r>
              <a:rPr lang="en-US" altLang="en-US" sz="2400" b="1" dirty="0" err="1"/>
              <a:t>arai</a:t>
            </a:r>
            <a:r>
              <a:rPr lang="lt-LT" altLang="en-US" sz="2400" b="1" dirty="0"/>
              <a:t>škų priėmimo terminas: 2017 m.  ruduo</a:t>
            </a:r>
            <a:endParaRPr lang="lt-LT" altLang="en-US" sz="2400" dirty="0"/>
          </a:p>
          <a:p>
            <a:pPr>
              <a:lnSpc>
                <a:spcPct val="90000"/>
              </a:lnSpc>
            </a:pPr>
            <a:endParaRPr lang="lt-LT" altLang="en-US" sz="2400" b="1" dirty="0"/>
          </a:p>
          <a:p>
            <a:pPr>
              <a:lnSpc>
                <a:spcPct val="90000"/>
              </a:lnSpc>
            </a:pPr>
            <a:r>
              <a:rPr lang="en-US" altLang="en-US" sz="2400" b="1" dirty="0" err="1"/>
              <a:t>Programos</a:t>
            </a:r>
            <a:r>
              <a:rPr lang="en-US" altLang="en-US" sz="2400" b="1" dirty="0"/>
              <a:t> </a:t>
            </a:r>
            <a:r>
              <a:rPr lang="en-US" altLang="en-US" sz="2400" b="1" dirty="0" err="1"/>
              <a:t>koordinatorius</a:t>
            </a:r>
            <a:r>
              <a:rPr lang="en-US" altLang="en-US" sz="2400" b="1" dirty="0"/>
              <a:t> Izabela </a:t>
            </a:r>
            <a:r>
              <a:rPr lang="en-US" altLang="en-US" sz="2400" b="1" dirty="0" err="1"/>
              <a:t>Butenko-Olesen</a:t>
            </a:r>
            <a:r>
              <a:rPr lang="en-US" altLang="en-US" sz="2400" dirty="0"/>
              <a:t/>
            </a:r>
            <a:br>
              <a:rPr lang="en-US" altLang="en-US" sz="2400" dirty="0"/>
            </a:br>
            <a:r>
              <a:rPr lang="en-US" altLang="en-US" sz="2400" dirty="0"/>
              <a:t>el. </a:t>
            </a:r>
            <a:r>
              <a:rPr lang="en-US" altLang="en-US" sz="2400" dirty="0" err="1"/>
              <a:t>paštas</a:t>
            </a:r>
            <a:r>
              <a:rPr lang="en-US" altLang="en-US" sz="2400" b="1" dirty="0">
                <a:solidFill>
                  <a:schemeClr val="accent2"/>
                </a:solidFill>
              </a:rPr>
              <a:t>: </a:t>
            </a:r>
            <a:r>
              <a:rPr lang="lt-LT" altLang="en-US" sz="2400" b="1" dirty="0"/>
              <a:t>ngo-program</a:t>
            </a:r>
            <a:r>
              <a:rPr lang="en-US" altLang="en-US" sz="2400" b="1" dirty="0"/>
              <a:t>@norden.org</a:t>
            </a:r>
            <a:endParaRPr lang="lt-LT" altLang="en-US" sz="2400" b="1" dirty="0"/>
          </a:p>
          <a:p>
            <a:pPr>
              <a:lnSpc>
                <a:spcPct val="90000"/>
              </a:lnSpc>
            </a:pPr>
            <a:r>
              <a:rPr lang="lt-LT" altLang="en-US" sz="2400" b="1" dirty="0">
                <a:solidFill>
                  <a:srgbClr val="000000"/>
                </a:solidFill>
              </a:rPr>
              <a:t> </a:t>
            </a:r>
            <a:r>
              <a:rPr lang="en-US" altLang="en-US" sz="2400" b="1" dirty="0">
                <a:solidFill>
                  <a:srgbClr val="000000"/>
                </a:solidFill>
              </a:rPr>
              <a:t>ngo-programme.norden.org; </a:t>
            </a:r>
            <a:endParaRPr lang="lt-LT" altLang="en-US" sz="2400" b="1" dirty="0">
              <a:solidFill>
                <a:srgbClr val="000000"/>
              </a:solidFill>
            </a:endParaRPr>
          </a:p>
          <a:p>
            <a:pPr>
              <a:lnSpc>
                <a:spcPct val="90000"/>
              </a:lnSpc>
            </a:pPr>
            <a:endParaRPr lang="lt-LT" altLang="en-US" sz="2400" dirty="0"/>
          </a:p>
          <a:p>
            <a:pPr>
              <a:lnSpc>
                <a:spcPct val="90000"/>
              </a:lnSpc>
            </a:pPr>
            <a:r>
              <a:rPr lang="lt-LT" altLang="en-US" sz="2400" dirty="0"/>
              <a:t>Programos </a:t>
            </a:r>
            <a:r>
              <a:rPr lang="en-US" altLang="en-US" sz="2400" dirty="0" err="1"/>
              <a:t>biudžetas</a:t>
            </a:r>
            <a:r>
              <a:rPr lang="en-US" altLang="en-US" sz="2400" dirty="0"/>
              <a:t> </a:t>
            </a:r>
            <a:r>
              <a:rPr lang="en-US" altLang="en-US" sz="2400" dirty="0" err="1"/>
              <a:t>yra</a:t>
            </a:r>
            <a:r>
              <a:rPr lang="en-US" altLang="en-US" sz="2400" dirty="0"/>
              <a:t> </a:t>
            </a:r>
            <a:r>
              <a:rPr lang="en-US" altLang="en-US" sz="2400" dirty="0" err="1"/>
              <a:t>apie</a:t>
            </a:r>
            <a:r>
              <a:rPr lang="en-US" altLang="en-US" sz="2400" dirty="0"/>
              <a:t> </a:t>
            </a:r>
            <a:r>
              <a:rPr lang="lt-LT" altLang="en-US" sz="2400" dirty="0"/>
              <a:t>6</a:t>
            </a:r>
            <a:r>
              <a:rPr lang="en-US" altLang="en-US" sz="2400" dirty="0"/>
              <a:t> </a:t>
            </a:r>
            <a:r>
              <a:rPr lang="en-US" altLang="en-US" sz="2400" dirty="0" err="1"/>
              <a:t>mlj.DKK</a:t>
            </a:r>
            <a:r>
              <a:rPr lang="en-US" altLang="en-US" sz="2400" dirty="0"/>
              <a:t>, tai </a:t>
            </a:r>
            <a:r>
              <a:rPr lang="en-US" altLang="en-US" sz="2400" dirty="0" err="1"/>
              <a:t>yra</a:t>
            </a:r>
            <a:r>
              <a:rPr lang="en-US" altLang="en-US" sz="2400" dirty="0"/>
              <a:t> </a:t>
            </a:r>
            <a:r>
              <a:rPr lang="en-US" altLang="en-US" sz="2400" dirty="0" err="1"/>
              <a:t>apie</a:t>
            </a:r>
            <a:r>
              <a:rPr lang="en-US" altLang="en-US" sz="2400" dirty="0"/>
              <a:t> </a:t>
            </a:r>
            <a:r>
              <a:rPr lang="lt-LT" altLang="en-US" sz="2400" dirty="0"/>
              <a:t>800 000 EUR</a:t>
            </a:r>
            <a:r>
              <a:rPr lang="en-US" altLang="en-US" sz="2400" dirty="0"/>
              <a:t>. </a:t>
            </a:r>
            <a:endParaRPr lang="lt-LT" altLang="en-US" sz="2400" dirty="0"/>
          </a:p>
          <a:p>
            <a:pPr>
              <a:lnSpc>
                <a:spcPct val="90000"/>
              </a:lnSpc>
            </a:pPr>
            <a:r>
              <a:rPr lang="lt-LT" altLang="en-US" sz="2400" b="1" dirty="0"/>
              <a:t>Maksimali parama</a:t>
            </a:r>
            <a:r>
              <a:rPr lang="en-US" altLang="en-US" sz="2400" b="1" dirty="0"/>
              <a:t> </a:t>
            </a:r>
            <a:r>
              <a:rPr lang="en-US" altLang="en-US" sz="2400" dirty="0" err="1"/>
              <a:t>projektui</a:t>
            </a:r>
            <a:r>
              <a:rPr lang="lt-LT" altLang="en-US" sz="2400" dirty="0"/>
              <a:t> metams</a:t>
            </a:r>
            <a:r>
              <a:rPr lang="en-US" altLang="en-US" sz="2400" dirty="0"/>
              <a:t> </a:t>
            </a:r>
            <a:r>
              <a:rPr lang="en-US" altLang="en-US" sz="2400" dirty="0" err="1"/>
              <a:t>iki</a:t>
            </a:r>
            <a:r>
              <a:rPr lang="en-US" altLang="en-US" sz="2400" dirty="0"/>
              <a:t> </a:t>
            </a:r>
            <a:r>
              <a:rPr lang="lt-LT" altLang="en-US" sz="2400" dirty="0"/>
              <a:t>72 000 EUR</a:t>
            </a:r>
            <a:endParaRPr lang="en-US" altLang="en-US" sz="2400" dirty="0"/>
          </a:p>
          <a:p>
            <a:endParaRPr lang="lt-LT" dirty="0"/>
          </a:p>
        </p:txBody>
      </p:sp>
    </p:spTree>
    <p:extLst>
      <p:ext uri="{BB962C8B-B14F-4D97-AF65-F5344CB8AC3E}">
        <p14:creationId xmlns:p14="http://schemas.microsoft.com/office/powerpoint/2010/main" val="947645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Turinys</a:t>
            </a:r>
            <a:endParaRPr lang="en-US" dirty="0"/>
          </a:p>
        </p:txBody>
      </p:sp>
      <p:sp>
        <p:nvSpPr>
          <p:cNvPr id="3" name="Content Placeholder 2"/>
          <p:cNvSpPr>
            <a:spLocks noGrp="1"/>
          </p:cNvSpPr>
          <p:nvPr>
            <p:ph idx="1"/>
          </p:nvPr>
        </p:nvSpPr>
        <p:spPr>
          <a:xfrm>
            <a:off x="693738" y="2162340"/>
            <a:ext cx="10799761" cy="3787610"/>
          </a:xfrm>
        </p:spPr>
        <p:txBody>
          <a:bodyPr/>
          <a:lstStyle/>
          <a:p>
            <a:pPr marL="0" indent="0">
              <a:buNone/>
              <a:defRPr/>
            </a:pPr>
            <a:r>
              <a:rPr lang="lt-LT" altLang="en-US" sz="2000" b="1" dirty="0"/>
              <a:t>KAS?</a:t>
            </a:r>
          </a:p>
          <a:p>
            <a:pPr>
              <a:buFontTx/>
              <a:buChar char="•"/>
              <a:defRPr/>
            </a:pPr>
            <a:r>
              <a:rPr lang="lt-LT" altLang="en-US" sz="2000" dirty="0"/>
              <a:t>Šiaurės šalys ir bendradarbiavimas</a:t>
            </a:r>
          </a:p>
          <a:p>
            <a:pPr>
              <a:buFontTx/>
              <a:buChar char="•"/>
              <a:defRPr/>
            </a:pPr>
            <a:r>
              <a:rPr lang="lt-LT" altLang="en-US" sz="2000" dirty="0"/>
              <a:t>ŠMT tarptautinis bendradarbiavimas</a:t>
            </a:r>
          </a:p>
          <a:p>
            <a:pPr>
              <a:buFontTx/>
              <a:buChar char="•"/>
              <a:defRPr/>
            </a:pPr>
            <a:r>
              <a:rPr lang="lt-LT" altLang="en-US" sz="2000" dirty="0"/>
              <a:t>Veikla Baltijos šalyse, Rusijoje, Baltarusijoje. ŠMT biuras Lietuvoje</a:t>
            </a:r>
          </a:p>
          <a:p>
            <a:pPr>
              <a:buFontTx/>
              <a:buChar char="•"/>
              <a:defRPr/>
            </a:pPr>
            <a:r>
              <a:rPr lang="lt-LT" altLang="en-US" sz="2000" dirty="0"/>
              <a:t>Nevyriausybinių organizacijų bendradarbiavimo rėmimo programos</a:t>
            </a:r>
          </a:p>
          <a:p>
            <a:pPr>
              <a:buFontTx/>
              <a:buChar char="•"/>
              <a:defRPr/>
            </a:pPr>
            <a:r>
              <a:rPr lang="lt-LT" altLang="en-US" sz="2000" dirty="0"/>
              <a:t>Kitos programos</a:t>
            </a:r>
          </a:p>
          <a:p>
            <a:pPr marL="0" indent="0">
              <a:buNone/>
              <a:defRPr/>
            </a:pPr>
            <a:r>
              <a:rPr lang="lt-LT" altLang="en-US" sz="2000" b="1" dirty="0"/>
              <a:t>KODĖL?</a:t>
            </a:r>
          </a:p>
          <a:p>
            <a:pPr>
              <a:buFontTx/>
              <a:buChar char="•"/>
              <a:defRPr/>
            </a:pPr>
            <a:r>
              <a:rPr lang="lt-LT" altLang="en-US" sz="2000" dirty="0"/>
              <a:t>Tikslai</a:t>
            </a:r>
          </a:p>
          <a:p>
            <a:pPr marL="0" indent="0">
              <a:buNone/>
              <a:defRPr/>
            </a:pPr>
            <a:r>
              <a:rPr lang="lt-LT" altLang="en-US" sz="2000" b="1" dirty="0"/>
              <a:t>KAIP?</a:t>
            </a:r>
          </a:p>
          <a:p>
            <a:pPr>
              <a:buFontTx/>
              <a:buChar char="•"/>
              <a:defRPr/>
            </a:pPr>
            <a:r>
              <a:rPr lang="lt-LT" altLang="en-US" sz="2000" dirty="0"/>
              <a:t>Priemonės ir formos</a:t>
            </a:r>
          </a:p>
          <a:p>
            <a:pPr marL="0" indent="0">
              <a:buNone/>
              <a:defRPr/>
            </a:pPr>
            <a:r>
              <a:rPr lang="lt-LT" altLang="en-US" sz="2000" b="1" dirty="0"/>
              <a:t>AR TAI VEIKIA?</a:t>
            </a:r>
          </a:p>
          <a:p>
            <a:pPr>
              <a:buFontTx/>
              <a:buChar char="•"/>
              <a:defRPr/>
            </a:pPr>
            <a:r>
              <a:rPr lang="lt-LT" altLang="en-US" sz="2000" dirty="0"/>
              <a:t>Poveikis ir rezultatai</a:t>
            </a:r>
          </a:p>
          <a:p>
            <a:endParaRPr lang="en-US" dirty="0"/>
          </a:p>
        </p:txBody>
      </p:sp>
      <p:sp>
        <p:nvSpPr>
          <p:cNvPr id="4" name="Date Placeholder 3"/>
          <p:cNvSpPr>
            <a:spLocks noGrp="1"/>
          </p:cNvSpPr>
          <p:nvPr>
            <p:ph type="dt" sz="half" idx="10"/>
          </p:nvPr>
        </p:nvSpPr>
        <p:spPr/>
        <p:txBody>
          <a:bodyPr/>
          <a:lstStyle/>
          <a:p>
            <a:r>
              <a:rPr lang="da-DK"/>
              <a:t>23-11-2016</a:t>
            </a:r>
            <a:endParaRPr lang="da-DK" dirty="0"/>
          </a:p>
        </p:txBody>
      </p:sp>
      <p:sp>
        <p:nvSpPr>
          <p:cNvPr id="5" name="Footer Placeholder 4"/>
          <p:cNvSpPr>
            <a:spLocks noGrp="1"/>
          </p:cNvSpPr>
          <p:nvPr>
            <p:ph type="ftr" sz="quarter" idx="11"/>
          </p:nvPr>
        </p:nvSpPr>
        <p:spPr/>
        <p:txBody>
          <a:bodyPr/>
          <a:lstStyle/>
          <a:p>
            <a:r>
              <a:rPr lang="lt-LT" sz="2000" dirty="0"/>
              <a:t>Šiaurės ministrų tarybos biuras Lietuvoje</a:t>
            </a:r>
            <a:endParaRPr lang="da-DK" sz="2000" dirty="0"/>
          </a:p>
        </p:txBody>
      </p:sp>
      <p:sp>
        <p:nvSpPr>
          <p:cNvPr id="6" name="Slide Number Placeholder 5"/>
          <p:cNvSpPr>
            <a:spLocks noGrp="1"/>
          </p:cNvSpPr>
          <p:nvPr>
            <p:ph type="sldNum" sz="quarter" idx="12"/>
          </p:nvPr>
        </p:nvSpPr>
        <p:spPr/>
        <p:txBody>
          <a:bodyPr/>
          <a:lstStyle/>
          <a:p>
            <a:fld id="{45D37B1E-C366-494F-A587-962AD9AABC83}" type="slidenum">
              <a:rPr lang="da-DK" smtClean="0"/>
              <a:t>2</a:t>
            </a:fld>
            <a:endParaRPr lang="da-DK" dirty="0"/>
          </a:p>
        </p:txBody>
      </p:sp>
    </p:spTree>
    <p:extLst>
      <p:ext uri="{BB962C8B-B14F-4D97-AF65-F5344CB8AC3E}">
        <p14:creationId xmlns:p14="http://schemas.microsoft.com/office/powerpoint/2010/main" val="2503378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ltLang="en-US" sz="3200" dirty="0"/>
              <a:t>Baltijos ir Šiaurės šalių nevyriausybinių organizacijų (NVO) bendradarbiavimo rėmimo programa -2017 kovo 15 d.</a:t>
            </a:r>
            <a:br>
              <a:rPr lang="lt-LT" altLang="en-US" sz="3200" dirty="0"/>
            </a:br>
            <a:endParaRPr lang="lt-LT" sz="3200" dirty="0"/>
          </a:p>
        </p:txBody>
      </p:sp>
      <p:sp>
        <p:nvSpPr>
          <p:cNvPr id="3" name="Date Placeholder 2"/>
          <p:cNvSpPr>
            <a:spLocks noGrp="1"/>
          </p:cNvSpPr>
          <p:nvPr>
            <p:ph type="dt" sz="half" idx="10"/>
          </p:nvPr>
        </p:nvSpPr>
        <p:spPr/>
        <p:txBody>
          <a:bodyPr/>
          <a:lstStyle/>
          <a:p>
            <a:r>
              <a:rPr lang="da-DK"/>
              <a:t>23-11-2016</a:t>
            </a:r>
            <a:endParaRPr lang="da-DK" dirty="0"/>
          </a:p>
        </p:txBody>
      </p:sp>
      <p:sp>
        <p:nvSpPr>
          <p:cNvPr id="4" name="Footer Placeholder 3"/>
          <p:cNvSpPr>
            <a:spLocks noGrp="1"/>
          </p:cNvSpPr>
          <p:nvPr>
            <p:ph type="ftr" sz="quarter" idx="11"/>
          </p:nvPr>
        </p:nvSpPr>
        <p:spPr/>
        <p:txBody>
          <a:bodyPr/>
          <a:lstStyle/>
          <a:p>
            <a:r>
              <a:rPr lang="lt-LT" sz="2000" dirty="0"/>
              <a:t>Šiaurės ministrų tarybos biuras Lietuvoje</a:t>
            </a:r>
            <a:endParaRPr lang="da-DK" sz="2000" dirty="0"/>
          </a:p>
        </p:txBody>
      </p:sp>
      <p:sp>
        <p:nvSpPr>
          <p:cNvPr id="5" name="Slide Number Placeholder 4"/>
          <p:cNvSpPr>
            <a:spLocks noGrp="1"/>
          </p:cNvSpPr>
          <p:nvPr>
            <p:ph type="sldNum" sz="quarter" idx="12"/>
          </p:nvPr>
        </p:nvSpPr>
        <p:spPr/>
        <p:txBody>
          <a:bodyPr/>
          <a:lstStyle/>
          <a:p>
            <a:fld id="{45D37B1E-C366-494F-A587-962AD9AABC83}" type="slidenum">
              <a:rPr lang="da-DK" smtClean="0"/>
              <a:pPr/>
              <a:t>20</a:t>
            </a:fld>
            <a:endParaRPr lang="da-DK" dirty="0"/>
          </a:p>
        </p:txBody>
      </p:sp>
      <p:sp>
        <p:nvSpPr>
          <p:cNvPr id="6" name="Text Placeholder 5"/>
          <p:cNvSpPr>
            <a:spLocks noGrp="1"/>
          </p:cNvSpPr>
          <p:nvPr>
            <p:ph type="body" sz="quarter" idx="13"/>
          </p:nvPr>
        </p:nvSpPr>
        <p:spPr>
          <a:xfrm>
            <a:off x="656568" y="1473693"/>
            <a:ext cx="10952340" cy="4605261"/>
          </a:xfrm>
        </p:spPr>
        <p:txBody>
          <a:bodyPr/>
          <a:lstStyle/>
          <a:p>
            <a:pPr>
              <a:lnSpc>
                <a:spcPct val="90000"/>
              </a:lnSpc>
            </a:pPr>
            <a:r>
              <a:rPr lang="lt-LT" altLang="en-US" sz="2400" b="1" dirty="0"/>
              <a:t>Program</a:t>
            </a:r>
            <a:r>
              <a:rPr lang="en-US" altLang="en-US" sz="2400" b="1" dirty="0" err="1"/>
              <a:t>os</a:t>
            </a:r>
            <a:r>
              <a:rPr lang="en-US" altLang="en-US" sz="2400" b="1" dirty="0"/>
              <a:t> </a:t>
            </a:r>
            <a:r>
              <a:rPr lang="lt-LT" altLang="en-US" sz="2400" b="1" dirty="0"/>
              <a:t>biudžetas </a:t>
            </a:r>
            <a:r>
              <a:rPr lang="lt-LT" altLang="en-US" sz="2400" dirty="0"/>
              <a:t>apie 45 000 EUR</a:t>
            </a:r>
            <a:r>
              <a:rPr lang="en-US" altLang="en-US" sz="2400" dirty="0"/>
              <a:t> </a:t>
            </a:r>
            <a:r>
              <a:rPr lang="lt-LT" altLang="en-US" sz="2400" dirty="0"/>
              <a:t>kiekvienai Baltijos šaliai.</a:t>
            </a:r>
          </a:p>
          <a:p>
            <a:pPr>
              <a:lnSpc>
                <a:spcPct val="90000"/>
              </a:lnSpc>
            </a:pPr>
            <a:endParaRPr lang="lt-LT" altLang="en-US" sz="2400" b="1" dirty="0"/>
          </a:p>
          <a:p>
            <a:pPr>
              <a:lnSpc>
                <a:spcPct val="90000"/>
              </a:lnSpc>
            </a:pPr>
            <a:r>
              <a:rPr lang="lt-LT" altLang="en-US" sz="2400" b="1" dirty="0"/>
              <a:t>Prioritetas: darnus vystymas (</a:t>
            </a:r>
            <a:r>
              <a:rPr lang="lt-LT" altLang="en-US" sz="2400" dirty="0"/>
              <a:t>gairės - Šiaurės šalių darnaus vystymo strategija, Norvegijos pirmininkavimo programa)</a:t>
            </a:r>
          </a:p>
          <a:p>
            <a:pPr>
              <a:lnSpc>
                <a:spcPct val="90000"/>
              </a:lnSpc>
            </a:pPr>
            <a:endParaRPr lang="lt-LT" altLang="en-US" sz="2400" dirty="0"/>
          </a:p>
          <a:p>
            <a:pPr>
              <a:lnSpc>
                <a:spcPct val="90000"/>
              </a:lnSpc>
            </a:pPr>
            <a:r>
              <a:rPr lang="lt-LT" altLang="en-US" sz="2400" b="1" dirty="0"/>
              <a:t>Baltijos šalies nevyriausybinės organizacijos paraiškas siunčia internetu: </a:t>
            </a:r>
            <a:r>
              <a:rPr lang="lt-LT" altLang="en-US" sz="2400" b="1" dirty="0">
                <a:hlinkClick r:id="rId2"/>
              </a:rPr>
              <a:t>www.ncmgrants.org</a:t>
            </a:r>
            <a:endParaRPr lang="lt-LT" altLang="en-US" sz="2400" b="1" dirty="0"/>
          </a:p>
          <a:p>
            <a:pPr>
              <a:lnSpc>
                <a:spcPct val="90000"/>
              </a:lnSpc>
            </a:pPr>
            <a:endParaRPr lang="lt-LT" altLang="en-US" sz="2400" b="1" dirty="0"/>
          </a:p>
          <a:p>
            <a:pPr>
              <a:lnSpc>
                <a:spcPct val="90000"/>
              </a:lnSpc>
            </a:pPr>
            <a:r>
              <a:rPr lang="en-US" altLang="en-US" sz="2400" b="1" dirty="0" err="1"/>
              <a:t>Projekto</a:t>
            </a:r>
            <a:r>
              <a:rPr lang="en-US" altLang="en-US" sz="2400" b="1" dirty="0"/>
              <a:t> </a:t>
            </a:r>
            <a:r>
              <a:rPr lang="en-US" altLang="en-US" sz="2400" b="1" dirty="0" err="1"/>
              <a:t>partneriai</a:t>
            </a:r>
            <a:r>
              <a:rPr lang="en-US" altLang="en-US" sz="2400" dirty="0"/>
              <a:t>: </a:t>
            </a:r>
            <a:r>
              <a:rPr lang="en-US" altLang="en-US" sz="2400" dirty="0" err="1"/>
              <a:t>parai</a:t>
            </a:r>
            <a:r>
              <a:rPr lang="lt-LT" altLang="en-US" sz="2400" dirty="0"/>
              <a:t>škos teikėjas iš Lietuvos, antras partneris iš kurios nors šiaurės šalies, ir tr</a:t>
            </a:r>
            <a:r>
              <a:rPr lang="en-US" altLang="en-US" sz="2400" dirty="0"/>
              <a:t>e</a:t>
            </a:r>
            <a:r>
              <a:rPr lang="lt-LT" altLang="en-US" sz="2400" dirty="0"/>
              <a:t>čias iš kurios nors Baltijos šalies.</a:t>
            </a:r>
          </a:p>
          <a:p>
            <a:pPr>
              <a:lnSpc>
                <a:spcPct val="90000"/>
              </a:lnSpc>
            </a:pPr>
            <a:endParaRPr lang="lt-LT" altLang="en-US" sz="2400" dirty="0"/>
          </a:p>
          <a:p>
            <a:pPr>
              <a:lnSpc>
                <a:spcPct val="90000"/>
              </a:lnSpc>
            </a:pPr>
            <a:r>
              <a:rPr lang="lt-LT" altLang="en-US" sz="2400" b="1" dirty="0"/>
              <a:t>Maksimali parama </a:t>
            </a:r>
            <a:r>
              <a:rPr lang="lt-LT" altLang="en-US" sz="2400" dirty="0"/>
              <a:t>projektui - </a:t>
            </a:r>
            <a:r>
              <a:rPr lang="en-US" altLang="en-US" sz="2400" dirty="0" err="1"/>
              <a:t>apie</a:t>
            </a:r>
            <a:r>
              <a:rPr lang="en-US" altLang="en-US" sz="2400" dirty="0"/>
              <a:t> 4 000-</a:t>
            </a:r>
            <a:r>
              <a:rPr lang="lt-LT" altLang="en-US" sz="2400" dirty="0"/>
              <a:t>13000 EUR. </a:t>
            </a:r>
            <a:r>
              <a:rPr lang="lt-LT" altLang="en-US" sz="2400" b="1" dirty="0"/>
              <a:t>Sėkmės koeficientas </a:t>
            </a:r>
            <a:r>
              <a:rPr lang="en-US" altLang="en-US" sz="2400" b="1" dirty="0"/>
              <a:t>(44%</a:t>
            </a:r>
            <a:r>
              <a:rPr lang="lt-LT" altLang="en-US" sz="2400" b="1" dirty="0"/>
              <a:t>, 7 iš 15 kasmet, iš viso 63</a:t>
            </a:r>
            <a:r>
              <a:rPr lang="en-US" altLang="en-US" sz="2400" b="1" dirty="0"/>
              <a:t>)</a:t>
            </a:r>
            <a:endParaRPr lang="lt-LT" altLang="en-US" sz="2400" b="1" dirty="0"/>
          </a:p>
          <a:p>
            <a:pPr>
              <a:lnSpc>
                <a:spcPct val="90000"/>
              </a:lnSpc>
            </a:pPr>
            <a:endParaRPr lang="lt-LT" altLang="en-US" sz="2400" b="1" dirty="0"/>
          </a:p>
        </p:txBody>
      </p:sp>
    </p:spTree>
    <p:extLst>
      <p:ext uri="{BB962C8B-B14F-4D97-AF65-F5344CB8AC3E}">
        <p14:creationId xmlns:p14="http://schemas.microsoft.com/office/powerpoint/2010/main" val="3252604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ltLang="en-US" sz="3600" dirty="0"/>
              <a:t>Baltijos ir Šiaurės šalių nevyriausybinių organizacijų (NVO) bendradarbiavimo rėmimo programa</a:t>
            </a:r>
            <a:endParaRPr lang="lt-LT" sz="3600" dirty="0"/>
          </a:p>
        </p:txBody>
      </p:sp>
      <p:sp>
        <p:nvSpPr>
          <p:cNvPr id="3" name="Date Placeholder 2"/>
          <p:cNvSpPr>
            <a:spLocks noGrp="1"/>
          </p:cNvSpPr>
          <p:nvPr>
            <p:ph type="dt" sz="half" idx="10"/>
          </p:nvPr>
        </p:nvSpPr>
        <p:spPr/>
        <p:txBody>
          <a:bodyPr/>
          <a:lstStyle/>
          <a:p>
            <a:r>
              <a:rPr lang="da-DK"/>
              <a:t>23-11-2016</a:t>
            </a:r>
            <a:endParaRPr lang="da-DK" dirty="0"/>
          </a:p>
        </p:txBody>
      </p:sp>
      <p:sp>
        <p:nvSpPr>
          <p:cNvPr id="4" name="Footer Placeholder 3"/>
          <p:cNvSpPr>
            <a:spLocks noGrp="1"/>
          </p:cNvSpPr>
          <p:nvPr>
            <p:ph type="ftr" sz="quarter" idx="11"/>
          </p:nvPr>
        </p:nvSpPr>
        <p:spPr/>
        <p:txBody>
          <a:bodyPr/>
          <a:lstStyle/>
          <a:p>
            <a:r>
              <a:rPr lang="lt-LT" sz="2000" dirty="0"/>
              <a:t>Šiaurės ministrų tarybos biuras Lietuvoje</a:t>
            </a:r>
            <a:endParaRPr lang="da-DK" sz="2000" dirty="0"/>
          </a:p>
        </p:txBody>
      </p:sp>
      <p:sp>
        <p:nvSpPr>
          <p:cNvPr id="5" name="Slide Number Placeholder 4"/>
          <p:cNvSpPr>
            <a:spLocks noGrp="1"/>
          </p:cNvSpPr>
          <p:nvPr>
            <p:ph type="sldNum" sz="quarter" idx="12"/>
          </p:nvPr>
        </p:nvSpPr>
        <p:spPr/>
        <p:txBody>
          <a:bodyPr/>
          <a:lstStyle/>
          <a:p>
            <a:fld id="{45D37B1E-C366-494F-A587-962AD9AABC83}" type="slidenum">
              <a:rPr lang="da-DK" smtClean="0"/>
              <a:pPr/>
              <a:t>21</a:t>
            </a:fld>
            <a:endParaRPr lang="da-DK" dirty="0"/>
          </a:p>
        </p:txBody>
      </p:sp>
      <p:sp>
        <p:nvSpPr>
          <p:cNvPr id="6" name="Text Placeholder 5"/>
          <p:cNvSpPr>
            <a:spLocks noGrp="1"/>
          </p:cNvSpPr>
          <p:nvPr>
            <p:ph type="body" sz="quarter" idx="13"/>
          </p:nvPr>
        </p:nvSpPr>
        <p:spPr>
          <a:xfrm>
            <a:off x="656568" y="1676904"/>
            <a:ext cx="10836930" cy="4261962"/>
          </a:xfrm>
        </p:spPr>
        <p:txBody>
          <a:bodyPr/>
          <a:lstStyle/>
          <a:p>
            <a:pPr>
              <a:lnSpc>
                <a:spcPct val="80000"/>
              </a:lnSpc>
            </a:pPr>
            <a:r>
              <a:rPr lang="en-US" altLang="en-US" sz="2400" b="1" dirty="0" err="1"/>
              <a:t>Svarstymo</a:t>
            </a:r>
            <a:r>
              <a:rPr lang="en-US" altLang="en-US" sz="2400" b="1" dirty="0"/>
              <a:t> </a:t>
            </a:r>
            <a:r>
              <a:rPr lang="en-US" altLang="en-US" sz="2400" b="1" dirty="0" err="1"/>
              <a:t>rezultatai</a:t>
            </a:r>
            <a:r>
              <a:rPr lang="en-US" altLang="en-US" sz="2400" b="1" dirty="0"/>
              <a:t> </a:t>
            </a:r>
            <a:r>
              <a:rPr lang="en-US" altLang="en-US" sz="2400" b="1" dirty="0" err="1"/>
              <a:t>po</a:t>
            </a:r>
            <a:r>
              <a:rPr lang="en-US" altLang="en-US" sz="2400" b="1" dirty="0"/>
              <a:t> 8 sav.,  </a:t>
            </a:r>
            <a:r>
              <a:rPr lang="en-US" altLang="en-US" sz="2400" b="1" dirty="0" err="1"/>
              <a:t>iki</a:t>
            </a:r>
            <a:r>
              <a:rPr lang="en-US" altLang="en-US" sz="2400" b="1" dirty="0"/>
              <a:t> 201</a:t>
            </a:r>
            <a:r>
              <a:rPr lang="lt-LT" altLang="en-US" sz="2400" b="1" dirty="0"/>
              <a:t>7</a:t>
            </a:r>
            <a:r>
              <a:rPr lang="en-US" altLang="en-US" sz="2400" b="1" dirty="0"/>
              <a:t> </a:t>
            </a:r>
            <a:r>
              <a:rPr lang="en-US" altLang="en-US" sz="2400" b="1" dirty="0" err="1"/>
              <a:t>m.gegu</a:t>
            </a:r>
            <a:r>
              <a:rPr lang="lt-LT" altLang="en-US" sz="2400" b="1" dirty="0"/>
              <a:t>žės </a:t>
            </a:r>
            <a:r>
              <a:rPr lang="en-US" altLang="en-US" sz="2400" b="1" dirty="0"/>
              <a:t>1</a:t>
            </a:r>
            <a:r>
              <a:rPr lang="lt-LT" altLang="en-US" sz="2400" b="1" dirty="0"/>
              <a:t>5</a:t>
            </a:r>
            <a:r>
              <a:rPr lang="en-US" altLang="en-US" sz="2400" b="1" dirty="0"/>
              <a:t> d.</a:t>
            </a:r>
            <a:endParaRPr lang="lt-LT" altLang="en-US" sz="2400" b="1" dirty="0"/>
          </a:p>
          <a:p>
            <a:pPr>
              <a:lnSpc>
                <a:spcPct val="80000"/>
              </a:lnSpc>
            </a:pPr>
            <a:endParaRPr lang="lt-LT" altLang="en-US" sz="2400" dirty="0"/>
          </a:p>
          <a:p>
            <a:pPr>
              <a:lnSpc>
                <a:spcPct val="80000"/>
              </a:lnSpc>
            </a:pPr>
            <a:r>
              <a:rPr lang="lt-LT" altLang="en-US" sz="2400" dirty="0"/>
              <a:t>Parama turi būti panaudota per 1 metus nuo sutarties  pasirašymo datos.</a:t>
            </a:r>
          </a:p>
          <a:p>
            <a:pPr>
              <a:lnSpc>
                <a:spcPct val="80000"/>
              </a:lnSpc>
            </a:pPr>
            <a:endParaRPr lang="lt-LT" altLang="en-US" sz="2400" dirty="0"/>
          </a:p>
          <a:p>
            <a:pPr>
              <a:lnSpc>
                <a:spcPct val="80000"/>
              </a:lnSpc>
            </a:pPr>
            <a:r>
              <a:rPr lang="lt-LT" altLang="en-US" sz="2400" dirty="0"/>
              <a:t>Per 1 mėn. nuo projekto pabaigos ataskaita pateikiama internetu, kartu prisegant nuskanuotus finansinius dokumentus.</a:t>
            </a:r>
          </a:p>
          <a:p>
            <a:pPr>
              <a:lnSpc>
                <a:spcPct val="80000"/>
              </a:lnSpc>
            </a:pPr>
            <a:endParaRPr lang="en-US" altLang="en-US" sz="2400" dirty="0"/>
          </a:p>
          <a:p>
            <a:pPr>
              <a:lnSpc>
                <a:spcPct val="80000"/>
              </a:lnSpc>
            </a:pPr>
            <a:r>
              <a:rPr lang="en-US" altLang="en-US" sz="2400" dirty="0" err="1"/>
              <a:t>Nauj</a:t>
            </a:r>
            <a:r>
              <a:rPr lang="lt-LT" altLang="en-US" sz="2400" dirty="0"/>
              <a:t>o</a:t>
            </a:r>
            <a:r>
              <a:rPr lang="en-US" altLang="en-US" sz="2400" dirty="0"/>
              <a:t> </a:t>
            </a:r>
            <a:r>
              <a:rPr lang="en-US" altLang="en-US" sz="2400" dirty="0" err="1"/>
              <a:t>elektronin</a:t>
            </a:r>
            <a:r>
              <a:rPr lang="lt-LT" altLang="en-US" sz="2400" dirty="0"/>
              <a:t>ės sistemos </a:t>
            </a:r>
            <a:r>
              <a:rPr lang="en-US" altLang="en-US" sz="2400" dirty="0" err="1"/>
              <a:t>vartotoj</a:t>
            </a:r>
            <a:r>
              <a:rPr lang="lt-LT" altLang="en-US" sz="2400" dirty="0"/>
              <a:t>o užsiregistravimas, užpildant reikalaujamą lentelę</a:t>
            </a:r>
            <a:r>
              <a:rPr lang="en-US" altLang="en-US" sz="2400" dirty="0"/>
              <a:t> </a:t>
            </a:r>
          </a:p>
          <a:p>
            <a:pPr>
              <a:lnSpc>
                <a:spcPct val="80000"/>
              </a:lnSpc>
            </a:pPr>
            <a:endParaRPr lang="lt-LT" altLang="en-US" sz="2400" dirty="0"/>
          </a:p>
          <a:p>
            <a:pPr>
              <a:lnSpc>
                <a:spcPct val="80000"/>
              </a:lnSpc>
            </a:pPr>
            <a:r>
              <a:rPr lang="lt-LT" altLang="en-US" sz="2400" dirty="0"/>
              <a:t>Kaskart naudojantis elektronine sistema reikalinga įvesti el.pašto adresą bei slaptažodį.</a:t>
            </a:r>
          </a:p>
          <a:p>
            <a:pPr>
              <a:lnSpc>
                <a:spcPct val="80000"/>
              </a:lnSpc>
            </a:pPr>
            <a:endParaRPr lang="lt-LT" altLang="en-US" sz="2400" dirty="0"/>
          </a:p>
          <a:p>
            <a:pPr>
              <a:lnSpc>
                <a:spcPct val="80000"/>
              </a:lnSpc>
            </a:pPr>
            <a:r>
              <a:rPr lang="lt-LT" altLang="en-US" sz="2400" dirty="0"/>
              <a:t>Susidūrus su techniniais nesklandumais, rašyti: </a:t>
            </a:r>
            <a:r>
              <a:rPr lang="lt-LT" altLang="en-US" sz="2400" b="1" dirty="0"/>
              <a:t>Support</a:t>
            </a:r>
            <a:r>
              <a:rPr lang="en-US" altLang="en-US" sz="2400" b="1" dirty="0"/>
              <a:t>@ncmgrants.org</a:t>
            </a:r>
            <a:endParaRPr lang="lt-LT" altLang="en-US" sz="2400" b="1" dirty="0"/>
          </a:p>
          <a:p>
            <a:pPr>
              <a:lnSpc>
                <a:spcPct val="80000"/>
              </a:lnSpc>
            </a:pPr>
            <a:endParaRPr lang="en-US" altLang="en-US" sz="2000" dirty="0"/>
          </a:p>
        </p:txBody>
      </p:sp>
    </p:spTree>
    <p:extLst>
      <p:ext uri="{BB962C8B-B14F-4D97-AF65-F5344CB8AC3E}">
        <p14:creationId xmlns:p14="http://schemas.microsoft.com/office/powerpoint/2010/main" val="1725461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Paremt</a:t>
            </a:r>
            <a:r>
              <a:rPr lang="lt-LT" dirty="0"/>
              <a:t>ų</a:t>
            </a:r>
            <a:r>
              <a:rPr lang="en-US" dirty="0"/>
              <a:t> </a:t>
            </a:r>
            <a:r>
              <a:rPr lang="lt-LT" dirty="0"/>
              <a:t>„</a:t>
            </a:r>
            <a:r>
              <a:rPr lang="en-US" dirty="0"/>
              <a:t>poky</a:t>
            </a:r>
            <a:r>
              <a:rPr lang="lt-LT" dirty="0"/>
              <a:t>čio“ </a:t>
            </a:r>
            <a:r>
              <a:rPr lang="en-US" dirty="0" err="1"/>
              <a:t>projekt</a:t>
            </a:r>
            <a:r>
              <a:rPr lang="lt-LT" dirty="0"/>
              <a:t>ų temos ir pavyzdžiai</a:t>
            </a:r>
            <a:endParaRPr lang="en-US" dirty="0"/>
          </a:p>
        </p:txBody>
      </p:sp>
      <p:sp>
        <p:nvSpPr>
          <p:cNvPr id="3" name="Content Placeholder 2"/>
          <p:cNvSpPr>
            <a:spLocks noGrp="1"/>
          </p:cNvSpPr>
          <p:nvPr>
            <p:ph idx="1"/>
          </p:nvPr>
        </p:nvSpPr>
        <p:spPr>
          <a:xfrm>
            <a:off x="656568" y="1802167"/>
            <a:ext cx="10836931" cy="4147783"/>
          </a:xfrm>
        </p:spPr>
        <p:txBody>
          <a:bodyPr/>
          <a:lstStyle/>
          <a:p>
            <a:pPr>
              <a:buFontTx/>
              <a:buChar char="-"/>
            </a:pPr>
            <a:r>
              <a:rPr lang="lt-LT" sz="2000" b="1" dirty="0"/>
              <a:t>Neįgaliųjų teisės, įtrauktis, jų įgalinimas </a:t>
            </a:r>
            <a:r>
              <a:rPr lang="lt-LT" sz="2000" dirty="0"/>
              <a:t>– ekoturizmas be barjerų, verslininkystės skatinimas, kultūrinis bendradarbiavimas keliaujant, tekstų adaptavimas „e-access“ ir t.t.</a:t>
            </a:r>
          </a:p>
          <a:p>
            <a:pPr>
              <a:buFontTx/>
              <a:buChar char="-"/>
            </a:pPr>
            <a:r>
              <a:rPr lang="lt-LT" sz="2000" b="1" dirty="0"/>
              <a:t>Šeimos politika ir pagalba šeimoms (t.p. </a:t>
            </a:r>
            <a:r>
              <a:rPr lang="lt-LT" sz="2000" dirty="0"/>
              <a:t>emigracijoje</a:t>
            </a:r>
            <a:r>
              <a:rPr lang="lt-LT" sz="2000" b="1" dirty="0"/>
              <a:t>)</a:t>
            </a:r>
            <a:r>
              <a:rPr lang="lt-LT" sz="2000" dirty="0"/>
              <a:t>, vaikų teisės, smurtas artimoje aplinkoje, socialinių darbuotojų ir policijos darbuotojų profesinė sveikata</a:t>
            </a:r>
          </a:p>
          <a:p>
            <a:pPr>
              <a:buFontTx/>
              <a:buChar char="-"/>
            </a:pPr>
            <a:r>
              <a:rPr lang="lt-LT" sz="2000" dirty="0"/>
              <a:t>Vartotojų švietimas </a:t>
            </a:r>
            <a:r>
              <a:rPr lang="lt-LT" sz="2000" b="1" dirty="0"/>
              <a:t>tausojančiam vartojimui </a:t>
            </a:r>
            <a:r>
              <a:rPr lang="lt-LT" sz="2000" dirty="0"/>
              <a:t>skatinti</a:t>
            </a:r>
          </a:p>
          <a:p>
            <a:pPr>
              <a:buFontTx/>
              <a:buChar char="-"/>
            </a:pPr>
            <a:r>
              <a:rPr lang="lt-LT" sz="2000" b="1" dirty="0"/>
              <a:t>Sveikos gyvensenos ir sveikos mitybos </a:t>
            </a:r>
            <a:r>
              <a:rPr lang="lt-LT" sz="2000" dirty="0"/>
              <a:t>skatinimas bendruomenėse ir vaikų dienos centruose</a:t>
            </a:r>
          </a:p>
          <a:p>
            <a:pPr>
              <a:buFontTx/>
              <a:buChar char="-"/>
            </a:pPr>
            <a:r>
              <a:rPr lang="lt-LT" sz="2000" b="1" dirty="0"/>
              <a:t>Bioįvairovės projektai </a:t>
            </a:r>
            <a:r>
              <a:rPr lang="lt-LT" sz="2000" dirty="0"/>
              <a:t>(ruonių, reptilijų gelbėjimas, tausojantis ūkininkavimas</a:t>
            </a:r>
          </a:p>
          <a:p>
            <a:pPr>
              <a:buFontTx/>
              <a:buChar char="-"/>
            </a:pPr>
            <a:r>
              <a:rPr lang="lt-LT" sz="2000" b="1" dirty="0"/>
              <a:t>Energijos efektyvumas </a:t>
            </a:r>
            <a:r>
              <a:rPr lang="lt-LT" sz="2000" dirty="0"/>
              <a:t>(šiaudinių namų statyba, TV laidos apie pavyzdžius iš DK, NO)</a:t>
            </a:r>
          </a:p>
          <a:p>
            <a:pPr>
              <a:buFontTx/>
              <a:buChar char="-"/>
            </a:pPr>
            <a:r>
              <a:rPr lang="lt-LT" sz="2000" b="1" dirty="0"/>
              <a:t>Projektai žiniasklaidai </a:t>
            </a:r>
            <a:r>
              <a:rPr lang="lt-LT" sz="2000" dirty="0"/>
              <a:t>apie skaidrumą, apie psichinės sveikatos negalią turinčių žmonių stigmatizaciją  </a:t>
            </a:r>
          </a:p>
          <a:p>
            <a:pPr>
              <a:buFontTx/>
              <a:buChar char="-"/>
            </a:pPr>
            <a:r>
              <a:rPr lang="lt-LT" sz="2000" b="1" dirty="0"/>
              <a:t>„Draugiškas  ir švarus transportas“ </a:t>
            </a:r>
            <a:r>
              <a:rPr lang="lt-LT" sz="2000" dirty="0"/>
              <a:t>(elektromobilių, dviračių maršrutų plėtra, saugus eismas)</a:t>
            </a:r>
          </a:p>
          <a:p>
            <a:pPr>
              <a:buFontTx/>
              <a:buChar char="-"/>
            </a:pPr>
            <a:r>
              <a:rPr lang="lt-LT" b="1" dirty="0"/>
              <a:t>Turizmo ir verslininkystės </a:t>
            </a:r>
            <a:r>
              <a:rPr lang="lt-LT" dirty="0"/>
              <a:t>skatinimas regionuose (Joniškio ir Rokiškio rajonuose)</a:t>
            </a:r>
          </a:p>
          <a:p>
            <a:pPr>
              <a:buFontTx/>
              <a:buChar char="-"/>
            </a:pPr>
            <a:r>
              <a:rPr lang="lt-LT" b="1" dirty="0"/>
              <a:t>Pabėgėlių integracija </a:t>
            </a:r>
            <a:r>
              <a:rPr lang="lt-LT" dirty="0"/>
              <a:t>– socialinės paslaugos</a:t>
            </a:r>
            <a:endParaRPr lang="en-US" dirty="0"/>
          </a:p>
        </p:txBody>
      </p:sp>
      <p:sp>
        <p:nvSpPr>
          <p:cNvPr id="4" name="Date Placeholder 3"/>
          <p:cNvSpPr>
            <a:spLocks noGrp="1"/>
          </p:cNvSpPr>
          <p:nvPr>
            <p:ph type="dt" sz="half" idx="10"/>
          </p:nvPr>
        </p:nvSpPr>
        <p:spPr/>
        <p:txBody>
          <a:bodyPr/>
          <a:lstStyle/>
          <a:p>
            <a:r>
              <a:rPr lang="da-DK"/>
              <a:t>23-11-2016</a:t>
            </a:r>
            <a:endParaRPr lang="da-DK" dirty="0"/>
          </a:p>
        </p:txBody>
      </p:sp>
      <p:sp>
        <p:nvSpPr>
          <p:cNvPr id="5" name="Footer Placeholder 4"/>
          <p:cNvSpPr>
            <a:spLocks noGrp="1"/>
          </p:cNvSpPr>
          <p:nvPr>
            <p:ph type="ftr" sz="quarter" idx="11"/>
          </p:nvPr>
        </p:nvSpPr>
        <p:spPr/>
        <p:txBody>
          <a:bodyPr/>
          <a:lstStyle/>
          <a:p>
            <a:r>
              <a:rPr lang="lt-LT" sz="2000" dirty="0"/>
              <a:t>Šiaurės ministrų tarybos biuras  Lietuvoje</a:t>
            </a:r>
            <a:endParaRPr lang="da-DK" sz="2000" dirty="0"/>
          </a:p>
        </p:txBody>
      </p:sp>
      <p:sp>
        <p:nvSpPr>
          <p:cNvPr id="6" name="Slide Number Placeholder 5"/>
          <p:cNvSpPr>
            <a:spLocks noGrp="1"/>
          </p:cNvSpPr>
          <p:nvPr>
            <p:ph type="sldNum" sz="quarter" idx="12"/>
          </p:nvPr>
        </p:nvSpPr>
        <p:spPr/>
        <p:txBody>
          <a:bodyPr/>
          <a:lstStyle/>
          <a:p>
            <a:fld id="{45D37B1E-C366-494F-A587-962AD9AABC83}" type="slidenum">
              <a:rPr lang="da-DK" smtClean="0"/>
              <a:t>22</a:t>
            </a:fld>
            <a:endParaRPr lang="da-DK" dirty="0"/>
          </a:p>
        </p:txBody>
      </p:sp>
    </p:spTree>
    <p:extLst>
      <p:ext uri="{BB962C8B-B14F-4D97-AF65-F5344CB8AC3E}">
        <p14:creationId xmlns:p14="http://schemas.microsoft.com/office/powerpoint/2010/main" val="3537994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ltLang="en-US" dirty="0"/>
              <a:t>NORDBUK vaikų ir jaunimo programa</a:t>
            </a:r>
            <a:endParaRPr lang="lt-LT" dirty="0"/>
          </a:p>
        </p:txBody>
      </p:sp>
      <p:sp>
        <p:nvSpPr>
          <p:cNvPr id="3" name="Date Placeholder 2"/>
          <p:cNvSpPr>
            <a:spLocks noGrp="1"/>
          </p:cNvSpPr>
          <p:nvPr>
            <p:ph type="dt" sz="half" idx="10"/>
          </p:nvPr>
        </p:nvSpPr>
        <p:spPr/>
        <p:txBody>
          <a:bodyPr/>
          <a:lstStyle/>
          <a:p>
            <a:r>
              <a:rPr lang="da-DK"/>
              <a:t>23-11-2016</a:t>
            </a:r>
            <a:endParaRPr lang="da-DK" dirty="0"/>
          </a:p>
        </p:txBody>
      </p:sp>
      <p:sp>
        <p:nvSpPr>
          <p:cNvPr id="4" name="Footer Placeholder 3"/>
          <p:cNvSpPr>
            <a:spLocks noGrp="1"/>
          </p:cNvSpPr>
          <p:nvPr>
            <p:ph type="ftr" sz="quarter" idx="11"/>
          </p:nvPr>
        </p:nvSpPr>
        <p:spPr/>
        <p:txBody>
          <a:bodyPr/>
          <a:lstStyle/>
          <a:p>
            <a:r>
              <a:rPr lang="lt-LT" sz="2000" dirty="0"/>
              <a:t>Šiaurės ministrų tarybos biuras Lietuvoje</a:t>
            </a:r>
            <a:endParaRPr lang="da-DK" sz="2000" dirty="0"/>
          </a:p>
        </p:txBody>
      </p:sp>
      <p:sp>
        <p:nvSpPr>
          <p:cNvPr id="5" name="Slide Number Placeholder 4"/>
          <p:cNvSpPr>
            <a:spLocks noGrp="1"/>
          </p:cNvSpPr>
          <p:nvPr>
            <p:ph type="sldNum" sz="quarter" idx="12"/>
          </p:nvPr>
        </p:nvSpPr>
        <p:spPr/>
        <p:txBody>
          <a:bodyPr/>
          <a:lstStyle/>
          <a:p>
            <a:fld id="{45D37B1E-C366-494F-A587-962AD9AABC83}" type="slidenum">
              <a:rPr lang="da-DK" smtClean="0"/>
              <a:pPr/>
              <a:t>23</a:t>
            </a:fld>
            <a:endParaRPr lang="da-DK" dirty="0"/>
          </a:p>
        </p:txBody>
      </p:sp>
      <p:sp>
        <p:nvSpPr>
          <p:cNvPr id="6" name="Text Placeholder 5"/>
          <p:cNvSpPr>
            <a:spLocks noGrp="1"/>
          </p:cNvSpPr>
          <p:nvPr>
            <p:ph type="body" sz="quarter" idx="13"/>
          </p:nvPr>
        </p:nvSpPr>
        <p:spPr>
          <a:xfrm>
            <a:off x="679731" y="1982550"/>
            <a:ext cx="10813767" cy="3956316"/>
          </a:xfrm>
        </p:spPr>
        <p:txBody>
          <a:bodyPr/>
          <a:lstStyle/>
          <a:p>
            <a:r>
              <a:rPr lang="lt-LT" altLang="en-US" sz="2400" b="1" dirty="0"/>
              <a:t>Parama </a:t>
            </a:r>
            <a:r>
              <a:rPr lang="lt-LT" altLang="en-US" sz="2400" dirty="0"/>
              <a:t>skiriama organizacijoms ar tinklams, kurių nariai yra vaikai ir jaunimas, arba dirbantiems su jais – nacionaliniam, regiono ar savivaldybės lygmeny (vaikų ir jaunimo organizacijoms, jaunimo klubams ir centrams, susigiminiavusių miestų taryboms, moksleivių ir studentų organizacijoms ar asociacijoms. Sporto klubai, profsąjungos ir asmenys negali dalyvauti. Paramos suma 7500-25000 EUR. 15</a:t>
            </a:r>
            <a:r>
              <a:rPr lang="en-US" altLang="en-US" sz="2400" dirty="0"/>
              <a:t>% </a:t>
            </a:r>
            <a:r>
              <a:rPr lang="en-US" altLang="en-US" sz="2400" dirty="0" err="1"/>
              <a:t>i</a:t>
            </a:r>
            <a:r>
              <a:rPr lang="lt-LT" altLang="en-US" sz="2400" dirty="0"/>
              <a:t>š kitų finansavimo šaltinių.</a:t>
            </a:r>
          </a:p>
          <a:p>
            <a:r>
              <a:rPr lang="lt-LT" altLang="en-US" sz="2400" b="1" dirty="0"/>
              <a:t>Atrankos kriterijai</a:t>
            </a:r>
            <a:r>
              <a:rPr lang="lt-LT" altLang="en-US" sz="2400" dirty="0"/>
              <a:t>: pačių vaikų ir jaunimo dalyvavimas planuojant projekto veiklas ir įgyvendinant, projekto rezultatų naudingumas kuo platesnėje geografiškai teritorijoje, atskirtyje esančių įtraukimas, tautinių mažumų dalyvavimas.</a:t>
            </a:r>
          </a:p>
          <a:p>
            <a:r>
              <a:rPr lang="lt-LT" altLang="en-US" sz="2400" b="1" dirty="0">
                <a:solidFill>
                  <a:schemeClr val="tx1"/>
                </a:solidFill>
              </a:rPr>
              <a:t>Nordic Culture Point</a:t>
            </a:r>
            <a:r>
              <a:rPr lang="lt-LT" altLang="en-US" sz="2400" dirty="0">
                <a:solidFill>
                  <a:schemeClr val="tx1"/>
                </a:solidFill>
              </a:rPr>
              <a:t>: www.kulturkontaktnord.org</a:t>
            </a:r>
          </a:p>
          <a:p>
            <a:r>
              <a:rPr lang="lt-LT" altLang="en-US" sz="2400" dirty="0"/>
              <a:t>T</a:t>
            </a:r>
            <a:r>
              <a:rPr lang="en-US" altLang="en-US" sz="2400" dirty="0"/>
              <a:t>homas.Heikkila@kulturkontaktnord.org </a:t>
            </a:r>
          </a:p>
          <a:p>
            <a:endParaRPr lang="lt-LT" dirty="0"/>
          </a:p>
        </p:txBody>
      </p:sp>
    </p:spTree>
    <p:extLst>
      <p:ext uri="{BB962C8B-B14F-4D97-AF65-F5344CB8AC3E}">
        <p14:creationId xmlns:p14="http://schemas.microsoft.com/office/powerpoint/2010/main" val="1534723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a:t>23-11-2016</a:t>
            </a:r>
            <a:endParaRPr lang="da-DK" dirty="0"/>
          </a:p>
        </p:txBody>
      </p:sp>
      <p:sp>
        <p:nvSpPr>
          <p:cNvPr id="4" name="Footer Placeholder 3"/>
          <p:cNvSpPr>
            <a:spLocks noGrp="1"/>
          </p:cNvSpPr>
          <p:nvPr>
            <p:ph type="ftr" sz="quarter" idx="11"/>
          </p:nvPr>
        </p:nvSpPr>
        <p:spPr/>
        <p:txBody>
          <a:bodyPr/>
          <a:lstStyle/>
          <a:p>
            <a:r>
              <a:rPr lang="lt-LT" sz="2000" dirty="0"/>
              <a:t>Šiaurės ministrų tarybos biuras Lietuvoje</a:t>
            </a:r>
            <a:endParaRPr lang="da-DK" sz="2000" dirty="0"/>
          </a:p>
        </p:txBody>
      </p:sp>
      <p:sp>
        <p:nvSpPr>
          <p:cNvPr id="5" name="Slide Number Placeholder 4"/>
          <p:cNvSpPr>
            <a:spLocks noGrp="1"/>
          </p:cNvSpPr>
          <p:nvPr>
            <p:ph type="sldNum" sz="quarter" idx="12"/>
          </p:nvPr>
        </p:nvSpPr>
        <p:spPr/>
        <p:txBody>
          <a:bodyPr/>
          <a:lstStyle/>
          <a:p>
            <a:fld id="{45D37B1E-C366-494F-A587-962AD9AABC83}" type="slidenum">
              <a:rPr lang="da-DK" smtClean="0"/>
              <a:pPr/>
              <a:t>24</a:t>
            </a:fld>
            <a:endParaRPr lang="da-DK" dirty="0"/>
          </a:p>
        </p:txBody>
      </p:sp>
      <p:sp>
        <p:nvSpPr>
          <p:cNvPr id="2" name="Title 1"/>
          <p:cNvSpPr>
            <a:spLocks noGrp="1"/>
          </p:cNvSpPr>
          <p:nvPr>
            <p:ph type="title" idx="4294967295"/>
          </p:nvPr>
        </p:nvSpPr>
        <p:spPr>
          <a:xfrm>
            <a:off x="0" y="374650"/>
            <a:ext cx="10837863" cy="1285875"/>
          </a:xfrm>
        </p:spPr>
        <p:txBody>
          <a:bodyPr/>
          <a:lstStyle/>
          <a:p>
            <a:r>
              <a:rPr lang="lt-LT" altLang="en-US" dirty="0"/>
              <a:t>NIKK – Šiaurės šalių informacijos apie lyčių lygybę centras</a:t>
            </a:r>
            <a:endParaRPr lang="lt-LT" dirty="0"/>
          </a:p>
        </p:txBody>
      </p:sp>
      <p:sp>
        <p:nvSpPr>
          <p:cNvPr id="6" name="Text Placeholder 5"/>
          <p:cNvSpPr>
            <a:spLocks noGrp="1"/>
          </p:cNvSpPr>
          <p:nvPr>
            <p:ph type="body" sz="quarter" idx="4294967295"/>
          </p:nvPr>
        </p:nvSpPr>
        <p:spPr>
          <a:xfrm>
            <a:off x="0" y="1837678"/>
            <a:ext cx="10799763" cy="4101160"/>
          </a:xfrm>
        </p:spPr>
        <p:txBody>
          <a:bodyPr/>
          <a:lstStyle/>
          <a:p>
            <a:r>
              <a:rPr lang="lt-LT" altLang="en-US" sz="2400" b="1" dirty="0"/>
              <a:t>Paraiškų priėmimas</a:t>
            </a:r>
            <a:r>
              <a:rPr lang="lt-LT" altLang="en-US" sz="2400" dirty="0"/>
              <a:t>: 2017 kovo 1 d.</a:t>
            </a:r>
          </a:p>
          <a:p>
            <a:r>
              <a:rPr lang="lt-LT" altLang="en-US" sz="2400" b="1" dirty="0"/>
              <a:t>Pareiškėjai</a:t>
            </a:r>
            <a:r>
              <a:rPr lang="lt-LT" altLang="en-US" sz="2400" dirty="0"/>
              <a:t> gali būti tik iš Šiaurės šalių,ne mažiau 3 Šiaurės šalių organizacijų/institucijų . </a:t>
            </a:r>
          </a:p>
          <a:p>
            <a:r>
              <a:rPr lang="lt-LT" altLang="en-US" sz="2400" b="1" dirty="0"/>
              <a:t>Prioritetai</a:t>
            </a:r>
            <a:r>
              <a:rPr lang="lt-LT" altLang="en-US" sz="2400" dirty="0"/>
              <a:t>: viešoji erdvė, socialinė ir sveikatos gerovė, mokslas ir inovacijos, vyrų ir berniukų įtraukimas į projektinę veiklą</a:t>
            </a:r>
          </a:p>
          <a:p>
            <a:r>
              <a:rPr lang="lt-LT" altLang="en-US" sz="2400" b="1" dirty="0"/>
              <a:t>Tinklaveikos veiklos</a:t>
            </a:r>
            <a:r>
              <a:rPr lang="lt-LT" altLang="en-US" sz="2400" dirty="0"/>
              <a:t>:konferencijos, žinių forumai, bendri projektai. </a:t>
            </a:r>
          </a:p>
          <a:p>
            <a:r>
              <a:rPr lang="lt-LT" altLang="en-US" sz="2400" dirty="0"/>
              <a:t>Baltijos šalių NVO/institucijų dalyvavimas galimas</a:t>
            </a:r>
          </a:p>
          <a:p>
            <a:r>
              <a:rPr lang="lt-LT" altLang="en-US" sz="2400" b="1" dirty="0"/>
              <a:t>Temos Norvegijai pirmininkaujant ŠMT</a:t>
            </a:r>
            <a:r>
              <a:rPr lang="lt-LT" altLang="en-US" sz="2400" dirty="0"/>
              <a:t>: Smurtas artimoje aplinkoje, neapykantos nusikaltimai viešoje erdvėje, lyčių lygybė darbo rinkoje, vyrai ir lyčių lygybė.</a:t>
            </a:r>
          </a:p>
          <a:p>
            <a:r>
              <a:rPr lang="lt-LT" altLang="en-US" sz="2400" b="1" dirty="0"/>
              <a:t>Svetainė apie programos reikalavimus</a:t>
            </a:r>
            <a:r>
              <a:rPr lang="lt-LT" altLang="en-US" sz="2400" dirty="0"/>
              <a:t>: www.nikk.no/en</a:t>
            </a:r>
            <a:endParaRPr lang="lt-LT" sz="2400" dirty="0"/>
          </a:p>
        </p:txBody>
      </p:sp>
    </p:spTree>
    <p:extLst>
      <p:ext uri="{BB962C8B-B14F-4D97-AF65-F5344CB8AC3E}">
        <p14:creationId xmlns:p14="http://schemas.microsoft.com/office/powerpoint/2010/main" val="3421141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a-DK"/>
              <a:t>23-11-2016</a:t>
            </a:r>
            <a:endParaRPr lang="da-DK" dirty="0"/>
          </a:p>
        </p:txBody>
      </p:sp>
      <p:sp>
        <p:nvSpPr>
          <p:cNvPr id="3" name="Footer Placeholder 2"/>
          <p:cNvSpPr>
            <a:spLocks noGrp="1"/>
          </p:cNvSpPr>
          <p:nvPr>
            <p:ph type="ftr" sz="quarter" idx="11"/>
          </p:nvPr>
        </p:nvSpPr>
        <p:spPr/>
        <p:txBody>
          <a:bodyPr/>
          <a:lstStyle/>
          <a:p>
            <a:r>
              <a:rPr lang="lt-LT" sz="2000" dirty="0"/>
              <a:t>Šiaurės ministrų tarybos biuras Lietuvoje</a:t>
            </a:r>
            <a:endParaRPr lang="da-DK" sz="2000" dirty="0"/>
          </a:p>
        </p:txBody>
      </p:sp>
      <p:sp>
        <p:nvSpPr>
          <p:cNvPr id="4" name="Slide Number Placeholder 3"/>
          <p:cNvSpPr>
            <a:spLocks noGrp="1"/>
          </p:cNvSpPr>
          <p:nvPr>
            <p:ph type="sldNum" sz="quarter" idx="12"/>
          </p:nvPr>
        </p:nvSpPr>
        <p:spPr/>
        <p:txBody>
          <a:bodyPr/>
          <a:lstStyle/>
          <a:p>
            <a:fld id="{45D37B1E-C366-494F-A587-962AD9AABC83}" type="slidenum">
              <a:rPr lang="da-DK" smtClean="0"/>
              <a:t>25</a:t>
            </a:fld>
            <a:endParaRPr lang="da-DK" dirty="0"/>
          </a:p>
        </p:txBody>
      </p:sp>
      <p:sp>
        <p:nvSpPr>
          <p:cNvPr id="5" name="Rectangle 4"/>
          <p:cNvSpPr/>
          <p:nvPr/>
        </p:nvSpPr>
        <p:spPr>
          <a:xfrm>
            <a:off x="3048000" y="1705451"/>
            <a:ext cx="6096000" cy="4585871"/>
          </a:xfrm>
          <a:prstGeom prst="rect">
            <a:avLst/>
          </a:prstGeom>
        </p:spPr>
        <p:txBody>
          <a:bodyPr>
            <a:spAutoFit/>
          </a:bodyPr>
          <a:lstStyle/>
          <a:p>
            <a:r>
              <a:rPr lang="lt-LT" altLang="en-US" sz="3600" b="1" dirty="0">
                <a:solidFill>
                  <a:schemeClr val="accent3">
                    <a:lumMod val="50000"/>
                  </a:schemeClr>
                </a:solidFill>
                <a:ea typeface="+mj-ea"/>
                <a:cs typeface="+mj-cs"/>
              </a:rPr>
              <a:t>Linkiu sėkmės ruošiant kokybiškus projektus arba įsitraukiant į ŠMT remiamus regioninius projektus</a:t>
            </a:r>
            <a:r>
              <a:rPr lang="en-US" altLang="en-US" sz="3600" b="1" dirty="0">
                <a:solidFill>
                  <a:schemeClr val="accent3">
                    <a:lumMod val="50000"/>
                  </a:schemeClr>
                </a:solidFill>
                <a:ea typeface="+mj-ea"/>
                <a:cs typeface="+mj-cs"/>
              </a:rPr>
              <a:t>!</a:t>
            </a:r>
            <a:endParaRPr lang="lt-LT" altLang="en-US" sz="3600" b="1" dirty="0">
              <a:solidFill>
                <a:schemeClr val="accent3">
                  <a:lumMod val="50000"/>
                </a:schemeClr>
              </a:solidFill>
              <a:ea typeface="+mj-ea"/>
              <a:cs typeface="+mj-cs"/>
            </a:endParaRPr>
          </a:p>
          <a:p>
            <a:endParaRPr lang="lt-LT" altLang="en-US" sz="3600" b="1" dirty="0">
              <a:solidFill>
                <a:schemeClr val="accent3">
                  <a:lumMod val="50000"/>
                </a:schemeClr>
              </a:solidFill>
              <a:ea typeface="+mj-ea"/>
              <a:cs typeface="+mj-cs"/>
            </a:endParaRPr>
          </a:p>
          <a:p>
            <a:r>
              <a:rPr lang="lt-LT" altLang="en-US" sz="2800" b="1" dirty="0">
                <a:solidFill>
                  <a:schemeClr val="accent3">
                    <a:lumMod val="50000"/>
                  </a:schemeClr>
                </a:solidFill>
                <a:ea typeface="+mj-ea"/>
                <a:cs typeface="+mj-cs"/>
              </a:rPr>
              <a:t>Naudingos svetainės: </a:t>
            </a:r>
          </a:p>
          <a:p>
            <a:r>
              <a:rPr lang="lt-LT" altLang="en-US" sz="2800" b="1" dirty="0">
                <a:solidFill>
                  <a:schemeClr val="accent3">
                    <a:lumMod val="50000"/>
                  </a:schemeClr>
                </a:solidFill>
                <a:ea typeface="+mj-ea"/>
                <a:cs typeface="+mj-cs"/>
                <a:hlinkClick r:id="rId2"/>
              </a:rPr>
              <a:t>www.norden.lt</a:t>
            </a:r>
            <a:endParaRPr lang="lt-LT" altLang="en-US" sz="2800" b="1" dirty="0">
              <a:solidFill>
                <a:schemeClr val="accent3">
                  <a:lumMod val="50000"/>
                </a:schemeClr>
              </a:solidFill>
              <a:ea typeface="+mj-ea"/>
              <a:cs typeface="+mj-cs"/>
            </a:endParaRPr>
          </a:p>
          <a:p>
            <a:r>
              <a:rPr lang="lt-LT" altLang="en-US" sz="2800" b="1" dirty="0">
                <a:solidFill>
                  <a:schemeClr val="accent3">
                    <a:lumMod val="50000"/>
                  </a:schemeClr>
                </a:solidFill>
                <a:ea typeface="+mj-ea"/>
                <a:cs typeface="+mj-cs"/>
              </a:rPr>
              <a:t>www.norden.org</a:t>
            </a:r>
            <a:r>
              <a:rPr lang="en-US" altLang="en-US" sz="2800" b="1" dirty="0">
                <a:solidFill>
                  <a:schemeClr val="accent3">
                    <a:lumMod val="50000"/>
                  </a:schemeClr>
                </a:solidFill>
                <a:ea typeface="+mj-ea"/>
                <a:cs typeface="+mj-cs"/>
              </a:rPr>
              <a:t/>
            </a:r>
            <a:br>
              <a:rPr lang="en-US" altLang="en-US" sz="2800" b="1" dirty="0">
                <a:solidFill>
                  <a:schemeClr val="accent3">
                    <a:lumMod val="50000"/>
                  </a:schemeClr>
                </a:solidFill>
                <a:ea typeface="+mj-ea"/>
                <a:cs typeface="+mj-cs"/>
              </a:rPr>
            </a:br>
            <a:endParaRPr lang="en-US" sz="2800" dirty="0">
              <a:solidFill>
                <a:schemeClr val="accent3">
                  <a:lumMod val="50000"/>
                </a:schemeClr>
              </a:solidFill>
            </a:endParaRPr>
          </a:p>
        </p:txBody>
      </p:sp>
    </p:spTree>
    <p:extLst>
      <p:ext uri="{BB962C8B-B14F-4D97-AF65-F5344CB8AC3E}">
        <p14:creationId xmlns:p14="http://schemas.microsoft.com/office/powerpoint/2010/main" val="3022768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SR_Name"/>
          <p:cNvSpPr>
            <a:spLocks noGrp="1"/>
          </p:cNvSpPr>
          <p:nvPr>
            <p:ph type="body" sz="quarter" idx="13"/>
          </p:nvPr>
        </p:nvSpPr>
        <p:spPr/>
        <p:txBody>
          <a:bodyPr/>
          <a:lstStyle/>
          <a:p>
            <a:r>
              <a:rPr lang="da-DK" dirty="0"/>
              <a:t>Vida </a:t>
            </a:r>
            <a:r>
              <a:rPr lang="da-DK" dirty="0" err="1"/>
              <a:t>Gintautaitė</a:t>
            </a:r>
            <a:endParaRPr lang="da-DK" dirty="0"/>
          </a:p>
        </p:txBody>
      </p:sp>
      <p:sp>
        <p:nvSpPr>
          <p:cNvPr id="6" name="USR_Title"/>
          <p:cNvSpPr>
            <a:spLocks noGrp="1"/>
          </p:cNvSpPr>
          <p:nvPr>
            <p:ph type="body" sz="quarter" idx="14"/>
          </p:nvPr>
        </p:nvSpPr>
        <p:spPr/>
        <p:txBody>
          <a:bodyPr/>
          <a:lstStyle/>
          <a:p>
            <a:r>
              <a:rPr lang="da-DK" dirty="0"/>
              <a:t>Adviser for Social </a:t>
            </a:r>
            <a:r>
              <a:rPr lang="da-DK" dirty="0" err="1"/>
              <a:t>issues</a:t>
            </a:r>
            <a:r>
              <a:rPr lang="da-DK" dirty="0"/>
              <a:t> and NGO </a:t>
            </a:r>
            <a:r>
              <a:rPr lang="da-DK" dirty="0" err="1"/>
              <a:t>co</a:t>
            </a:r>
            <a:r>
              <a:rPr lang="da-DK" dirty="0"/>
              <a:t>-operation</a:t>
            </a:r>
          </a:p>
        </p:txBody>
      </p:sp>
      <p:sp>
        <p:nvSpPr>
          <p:cNvPr id="7" name="USR_Email"/>
          <p:cNvSpPr>
            <a:spLocks noGrp="1"/>
          </p:cNvSpPr>
          <p:nvPr>
            <p:ph type="body" sz="quarter" idx="15"/>
          </p:nvPr>
        </p:nvSpPr>
        <p:spPr/>
        <p:txBody>
          <a:bodyPr/>
          <a:lstStyle/>
          <a:p>
            <a:r>
              <a:rPr lang="da-DK" dirty="0" err="1"/>
              <a:t>vida@norden.lt</a:t>
            </a:r>
            <a:endParaRPr lang="da-DK" dirty="0"/>
          </a:p>
        </p:txBody>
      </p:sp>
      <p:sp>
        <p:nvSpPr>
          <p:cNvPr id="8" name="USR_DirectPhone"/>
          <p:cNvSpPr>
            <a:spLocks noGrp="1"/>
          </p:cNvSpPr>
          <p:nvPr>
            <p:ph type="body" sz="quarter" idx="16"/>
          </p:nvPr>
        </p:nvSpPr>
        <p:spPr/>
        <p:txBody>
          <a:bodyPr/>
          <a:lstStyle/>
          <a:p>
            <a:r>
              <a:rPr lang="da-DK" dirty="0"/>
              <a:t>+370 (5) 212 26 72</a:t>
            </a:r>
          </a:p>
        </p:txBody>
      </p:sp>
      <p:sp>
        <p:nvSpPr>
          <p:cNvPr id="10" name="OFF_companyname"/>
          <p:cNvSpPr>
            <a:spLocks noGrp="1"/>
          </p:cNvSpPr>
          <p:nvPr>
            <p:ph type="body" sz="quarter" idx="18"/>
          </p:nvPr>
        </p:nvSpPr>
        <p:spPr/>
        <p:txBody>
          <a:bodyPr/>
          <a:lstStyle/>
          <a:p>
            <a:r>
              <a:rPr lang="da-DK" dirty="0"/>
              <a:t>Nordic </a:t>
            </a:r>
            <a:r>
              <a:rPr lang="da-DK" dirty="0" err="1"/>
              <a:t>Council</a:t>
            </a:r>
            <a:r>
              <a:rPr lang="da-DK" dirty="0"/>
              <a:t> of Ministers’ Office in </a:t>
            </a:r>
            <a:r>
              <a:rPr lang="da-DK" dirty="0" err="1"/>
              <a:t>Lithuania</a:t>
            </a:r>
            <a:endParaRPr lang="da-DK" dirty="0"/>
          </a:p>
        </p:txBody>
      </p:sp>
      <p:sp>
        <p:nvSpPr>
          <p:cNvPr id="9" name="USR_Address"/>
          <p:cNvSpPr>
            <a:spLocks noGrp="1"/>
          </p:cNvSpPr>
          <p:nvPr>
            <p:ph type="body" sz="quarter" idx="17"/>
          </p:nvPr>
        </p:nvSpPr>
        <p:spPr/>
        <p:txBody>
          <a:bodyPr/>
          <a:lstStyle/>
          <a:p>
            <a:r>
              <a:rPr lang="da-DK" dirty="0" err="1"/>
              <a:t>Didžioji</a:t>
            </a:r>
            <a:r>
              <a:rPr lang="da-DK" dirty="0"/>
              <a:t> 5, Vilnius, </a:t>
            </a:r>
            <a:r>
              <a:rPr lang="da-DK" dirty="0" err="1"/>
              <a:t>Lithuania</a:t>
            </a:r>
            <a:r>
              <a:rPr lang="da-DK" dirty="0"/>
              <a:t>. </a:t>
            </a:r>
          </a:p>
        </p:txBody>
      </p:sp>
      <p:sp>
        <p:nvSpPr>
          <p:cNvPr id="4" name="Date Placeholder 3" hidden="1"/>
          <p:cNvSpPr>
            <a:spLocks noGrp="1"/>
          </p:cNvSpPr>
          <p:nvPr>
            <p:ph type="dt" sz="half" idx="10"/>
          </p:nvPr>
        </p:nvSpPr>
        <p:spPr/>
        <p:txBody>
          <a:bodyPr/>
          <a:lstStyle/>
          <a:p>
            <a:r>
              <a:rPr lang="da-DK" dirty="0"/>
              <a:t>23-11-2016</a:t>
            </a:r>
          </a:p>
        </p:txBody>
      </p:sp>
      <p:sp>
        <p:nvSpPr>
          <p:cNvPr id="11" name="FLD_Footer"/>
          <p:cNvSpPr>
            <a:spLocks noGrp="1"/>
          </p:cNvSpPr>
          <p:nvPr>
            <p:ph type="ftr" sz="quarter" idx="11"/>
          </p:nvPr>
        </p:nvSpPr>
        <p:spPr/>
        <p:txBody>
          <a:bodyPr/>
          <a:lstStyle/>
          <a:p>
            <a:r>
              <a:rPr lang="lt-LT" sz="2000" dirty="0"/>
              <a:t>Šiaurės ministrų tarybos biuras Lietuvoje</a:t>
            </a:r>
            <a:endParaRPr lang="da-DK" sz="2000" dirty="0"/>
          </a:p>
        </p:txBody>
      </p:sp>
      <p:sp>
        <p:nvSpPr>
          <p:cNvPr id="12" name="Slide Number Placeholder 11"/>
          <p:cNvSpPr>
            <a:spLocks noGrp="1"/>
          </p:cNvSpPr>
          <p:nvPr>
            <p:ph type="sldNum" sz="quarter" idx="12"/>
          </p:nvPr>
        </p:nvSpPr>
        <p:spPr/>
        <p:txBody>
          <a:bodyPr/>
          <a:lstStyle/>
          <a:p>
            <a:fld id="{45D37B1E-C366-494F-A587-962AD9AABC83}" type="slidenum">
              <a:rPr lang="da-DK"/>
              <a:pPr/>
              <a:t>26</a:t>
            </a:fld>
            <a:endParaRPr lang="da-DK" dirty="0"/>
          </a:p>
        </p:txBody>
      </p:sp>
      <p:sp>
        <p:nvSpPr>
          <p:cNvPr id="2" name="TextBox 1"/>
          <p:cNvSpPr txBox="1"/>
          <p:nvPr/>
        </p:nvSpPr>
        <p:spPr>
          <a:xfrm>
            <a:off x="3394074" y="5030645"/>
            <a:ext cx="4049711" cy="276999"/>
          </a:xfrm>
          <a:prstGeom prst="rect">
            <a:avLst/>
          </a:prstGeom>
          <a:noFill/>
        </p:spPr>
        <p:txBody>
          <a:bodyPr wrap="square" lIns="0" tIns="0" rIns="0" bIns="0" rtlCol="0">
            <a:spAutoFit/>
          </a:bodyPr>
          <a:lstStyle/>
          <a:p>
            <a:pPr lvl="0"/>
            <a:r>
              <a:rPr lang="en-US" dirty="0" err="1">
                <a:solidFill>
                  <a:srgbClr val="006EB6"/>
                </a:solidFill>
              </a:rPr>
              <a:t>www.n</a:t>
            </a:r>
            <a:r>
              <a:rPr lang="da-DK" dirty="0" err="1">
                <a:solidFill>
                  <a:srgbClr val="006EB6"/>
                </a:solidFill>
              </a:rPr>
              <a:t>orden.lt</a:t>
            </a:r>
            <a:endParaRPr lang="da-DK" dirty="0"/>
          </a:p>
        </p:txBody>
      </p:sp>
    </p:spTree>
    <p:custDataLst>
      <p:tags r:id="rId1"/>
    </p:custDataLst>
    <p:extLst>
      <p:ext uri="{BB962C8B-B14F-4D97-AF65-F5344CB8AC3E}">
        <p14:creationId xmlns:p14="http://schemas.microsoft.com/office/powerpoint/2010/main" val="648836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4" descr="1_1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84175"/>
            <a:ext cx="4581525" cy="64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6"/>
          <p:cNvSpPr txBox="1">
            <a:spLocks noChangeArrowheads="1"/>
          </p:cNvSpPr>
          <p:nvPr/>
        </p:nvSpPr>
        <p:spPr bwMode="auto">
          <a:xfrm>
            <a:off x="2524125" y="71439"/>
            <a:ext cx="692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defRPr sz="2800">
                <a:solidFill>
                  <a:schemeClr val="tx1"/>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fontAlgn="base">
              <a:spcBef>
                <a:spcPct val="0"/>
              </a:spcBef>
              <a:spcAft>
                <a:spcPct val="0"/>
              </a:spcAft>
            </a:pPr>
            <a:r>
              <a:rPr lang="sv-SE" altLang="da-DK" sz="1000">
                <a:solidFill>
                  <a:srgbClr val="FFFFFF"/>
                </a:solidFill>
                <a:cs typeface="Times New Roman" panose="02020603050405020304" pitchFamily="18" charset="0"/>
              </a:rPr>
              <a:t>Norden</a:t>
            </a:r>
            <a:r>
              <a:rPr lang="sv-SE" altLang="da-DK" sz="1000">
                <a:solidFill>
                  <a:srgbClr val="FFFFFF"/>
                </a:solidFill>
              </a:rPr>
              <a:t> </a:t>
            </a:r>
          </a:p>
        </p:txBody>
      </p:sp>
      <p:sp>
        <p:nvSpPr>
          <p:cNvPr id="7172" name="Rectangle 8">
            <a:hlinkClick r:id="rId3" action="ppaction://hlinksldjump"/>
          </p:cNvPr>
          <p:cNvSpPr>
            <a:spLocks noChangeArrowheads="1"/>
          </p:cNvSpPr>
          <p:nvPr/>
        </p:nvSpPr>
        <p:spPr bwMode="auto">
          <a:xfrm>
            <a:off x="6383338" y="1"/>
            <a:ext cx="112871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20000"/>
              </a:spcBef>
              <a:defRPr sz="2800">
                <a:solidFill>
                  <a:schemeClr val="tx1"/>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eaLnBrk="0" fontAlgn="base" hangingPunct="0">
              <a:spcBef>
                <a:spcPct val="0"/>
              </a:spcBef>
              <a:spcAft>
                <a:spcPct val="0"/>
              </a:spcAft>
            </a:pPr>
            <a:endParaRPr lang="en-US" altLang="en-US" sz="2400">
              <a:solidFill>
                <a:srgbClr val="000000"/>
              </a:solidFill>
              <a:latin typeface="Times" panose="02020603050405020304" pitchFamily="18" charset="0"/>
            </a:endParaRPr>
          </a:p>
        </p:txBody>
      </p:sp>
      <p:pic>
        <p:nvPicPr>
          <p:cNvPr id="7173" name="Picture 9" descr="1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84175"/>
            <a:ext cx="4581525" cy="64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0" descr="1_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384175"/>
            <a:ext cx="4581525" cy="64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1" descr="1_1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384175"/>
            <a:ext cx="4581525" cy="64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2" descr="1_1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1" y="384175"/>
            <a:ext cx="4581525" cy="64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3" descr="1_1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384175"/>
            <a:ext cx="4581525" cy="64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4" descr="1_1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1" y="384175"/>
            <a:ext cx="4581525" cy="64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5" descr="1_1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1" y="384175"/>
            <a:ext cx="4581525" cy="64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 Box 16"/>
          <p:cNvSpPr txBox="1">
            <a:spLocks noChangeArrowheads="1"/>
          </p:cNvSpPr>
          <p:nvPr/>
        </p:nvSpPr>
        <p:spPr bwMode="auto">
          <a:xfrm>
            <a:off x="5445125" y="3551238"/>
            <a:ext cx="706438" cy="246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defRPr sz="2800">
                <a:solidFill>
                  <a:schemeClr val="tx1"/>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fontAlgn="base">
              <a:spcBef>
                <a:spcPct val="0"/>
              </a:spcBef>
              <a:spcAft>
                <a:spcPct val="0"/>
              </a:spcAft>
            </a:pPr>
            <a:r>
              <a:rPr lang="da-DK" altLang="da-DK" sz="1000" b="1">
                <a:solidFill>
                  <a:srgbClr val="000000"/>
                </a:solidFill>
              </a:rPr>
              <a:t>Finland</a:t>
            </a:r>
            <a:endParaRPr lang="sv-SE" altLang="da-DK" sz="1200" b="1">
              <a:solidFill>
                <a:srgbClr val="000000"/>
              </a:solidFill>
            </a:endParaRPr>
          </a:p>
        </p:txBody>
      </p:sp>
      <p:sp>
        <p:nvSpPr>
          <p:cNvPr id="7181" name="Rectangle 17"/>
          <p:cNvSpPr>
            <a:spLocks noChangeArrowheads="1"/>
          </p:cNvSpPr>
          <p:nvPr/>
        </p:nvSpPr>
        <p:spPr bwMode="auto">
          <a:xfrm>
            <a:off x="6094414" y="384175"/>
            <a:ext cx="4573587" cy="64722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20000"/>
              </a:spcBef>
              <a:defRPr sz="2800">
                <a:solidFill>
                  <a:schemeClr val="tx1"/>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eaLnBrk="0" fontAlgn="base" hangingPunct="0">
              <a:spcBef>
                <a:spcPct val="0"/>
              </a:spcBef>
              <a:spcAft>
                <a:spcPct val="0"/>
              </a:spcAft>
            </a:pPr>
            <a:endParaRPr lang="en-US" altLang="en-US" sz="2400">
              <a:solidFill>
                <a:srgbClr val="000000"/>
              </a:solidFill>
              <a:latin typeface="Times" panose="02020603050405020304" pitchFamily="18" charset="0"/>
            </a:endParaRPr>
          </a:p>
        </p:txBody>
      </p:sp>
      <p:pic>
        <p:nvPicPr>
          <p:cNvPr id="7182" name="Picture 18" descr="1_1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1"/>
            <a:ext cx="4852988"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3" name="Rectangle 19"/>
          <p:cNvSpPr>
            <a:spLocks noGrp="1" noChangeArrowheads="1"/>
          </p:cNvSpPr>
          <p:nvPr>
            <p:ph type="body" idx="1"/>
          </p:nvPr>
        </p:nvSpPr>
        <p:spPr>
          <a:xfrm>
            <a:off x="6553200" y="228601"/>
            <a:ext cx="4114800" cy="6297613"/>
          </a:xfrm>
          <a:noFill/>
        </p:spPr>
        <p:txBody>
          <a:bodyPr/>
          <a:lstStyle/>
          <a:p>
            <a:pPr marL="0" indent="0" algn="l">
              <a:lnSpc>
                <a:spcPts val="1800"/>
              </a:lnSpc>
              <a:tabLst>
                <a:tab pos="187325" algn="l"/>
              </a:tabLst>
            </a:pPr>
            <a:endParaRPr lang="en-US" altLang="da-DK" sz="2000" b="1" dirty="0">
              <a:cs typeface="Times New Roman" panose="02020603050405020304" pitchFamily="18" charset="0"/>
            </a:endParaRPr>
          </a:p>
          <a:p>
            <a:pPr marL="0" indent="0" algn="l">
              <a:lnSpc>
                <a:spcPts val="1800"/>
              </a:lnSpc>
              <a:tabLst>
                <a:tab pos="187325" algn="l"/>
              </a:tabLst>
            </a:pPr>
            <a:r>
              <a:rPr lang="en-US" altLang="da-DK" sz="1800" b="1" dirty="0" err="1">
                <a:solidFill>
                  <a:srgbClr val="006EB6"/>
                </a:solidFill>
                <a:latin typeface="Corbel" panose="020B0503020204020204" pitchFamily="34" charset="0"/>
                <a:cs typeface="Times New Roman" panose="02020603050405020304" pitchFamily="18" charset="0"/>
              </a:rPr>
              <a:t>Kas</a:t>
            </a:r>
            <a:r>
              <a:rPr lang="en-US" altLang="da-DK" sz="1800" b="1" dirty="0">
                <a:solidFill>
                  <a:srgbClr val="006EB6"/>
                </a:solidFill>
                <a:latin typeface="Corbel" panose="020B0503020204020204" pitchFamily="34" charset="0"/>
                <a:cs typeface="Times New Roman" panose="02020603050405020304" pitchFamily="18" charset="0"/>
              </a:rPr>
              <a:t> </a:t>
            </a:r>
            <a:r>
              <a:rPr lang="en-US" altLang="da-DK" sz="1800" b="1" dirty="0" err="1">
                <a:solidFill>
                  <a:srgbClr val="006EB6"/>
                </a:solidFill>
                <a:latin typeface="Corbel" panose="020B0503020204020204" pitchFamily="34" charset="0"/>
                <a:cs typeface="Times New Roman" panose="02020603050405020304" pitchFamily="18" charset="0"/>
              </a:rPr>
              <a:t>yra</a:t>
            </a:r>
            <a:r>
              <a:rPr lang="en-US" altLang="da-DK" sz="1800" b="1" dirty="0">
                <a:solidFill>
                  <a:srgbClr val="006EB6"/>
                </a:solidFill>
                <a:latin typeface="Corbel" panose="020B0503020204020204" pitchFamily="34" charset="0"/>
                <a:cs typeface="Times New Roman" panose="02020603050405020304" pitchFamily="18" charset="0"/>
              </a:rPr>
              <a:t> </a:t>
            </a:r>
            <a:r>
              <a:rPr lang="lt-LT" altLang="da-DK" sz="1800" b="1" dirty="0">
                <a:solidFill>
                  <a:srgbClr val="006EB6"/>
                </a:solidFill>
                <a:latin typeface="Corbel" panose="020B0503020204020204" pitchFamily="34" charset="0"/>
              </a:rPr>
              <a:t>Šiaurės regionas</a:t>
            </a:r>
            <a:r>
              <a:rPr lang="en-GB" altLang="da-DK" sz="1800" b="1" dirty="0">
                <a:solidFill>
                  <a:srgbClr val="006EB6"/>
                </a:solidFill>
                <a:latin typeface="Corbel" panose="020B0503020204020204" pitchFamily="34" charset="0"/>
                <a:cs typeface="Times New Roman" panose="02020603050405020304" pitchFamily="18" charset="0"/>
              </a:rPr>
              <a:t>? </a:t>
            </a:r>
            <a:endParaRPr lang="sv-SE" altLang="da-DK" sz="1800" dirty="0">
              <a:solidFill>
                <a:srgbClr val="006EB6"/>
              </a:solidFill>
              <a:latin typeface="Corbel" panose="020B0503020204020204" pitchFamily="34" charset="0"/>
            </a:endParaRPr>
          </a:p>
          <a:p>
            <a:pPr marL="0" indent="0" algn="l">
              <a:lnSpc>
                <a:spcPts val="1800"/>
              </a:lnSpc>
              <a:tabLst>
                <a:tab pos="187325" algn="l"/>
              </a:tabLst>
            </a:pPr>
            <a:endParaRPr lang="da-DK" altLang="da-DK" sz="1800" dirty="0">
              <a:solidFill>
                <a:srgbClr val="006EB6"/>
              </a:solidFill>
              <a:latin typeface="Corbel" panose="020B0503020204020204" pitchFamily="34" charset="0"/>
            </a:endParaRPr>
          </a:p>
          <a:p>
            <a:pPr marL="0" indent="0" algn="l">
              <a:lnSpc>
                <a:spcPts val="1800"/>
              </a:lnSpc>
              <a:tabLst>
                <a:tab pos="187325" algn="l"/>
              </a:tabLst>
            </a:pPr>
            <a:endParaRPr lang="da-DK" altLang="da-DK" sz="1800" dirty="0">
              <a:solidFill>
                <a:srgbClr val="006EB6"/>
              </a:solidFill>
              <a:latin typeface="Corbel" panose="020B0503020204020204" pitchFamily="34" charset="0"/>
            </a:endParaRPr>
          </a:p>
          <a:p>
            <a:pPr marL="0" indent="0" algn="l">
              <a:lnSpc>
                <a:spcPts val="1800"/>
              </a:lnSpc>
              <a:tabLst>
                <a:tab pos="187325" algn="l"/>
              </a:tabLst>
            </a:pPr>
            <a:r>
              <a:rPr lang="lt-LT" altLang="da-DK" sz="1800" b="1" dirty="0">
                <a:solidFill>
                  <a:srgbClr val="006EB6"/>
                </a:solidFill>
                <a:latin typeface="Corbel" panose="020B0503020204020204" pitchFamily="34" charset="0"/>
              </a:rPr>
              <a:t>Penkios valstybės</a:t>
            </a:r>
            <a:endParaRPr lang="da-DK" altLang="da-DK" sz="1800" b="1" dirty="0">
              <a:solidFill>
                <a:srgbClr val="006EB6"/>
              </a:solidFill>
              <a:latin typeface="Corbel" panose="020B0503020204020204" pitchFamily="34" charset="0"/>
            </a:endParaRPr>
          </a:p>
          <a:p>
            <a:pPr marL="0" indent="0" algn="l">
              <a:lnSpc>
                <a:spcPts val="1800"/>
              </a:lnSpc>
              <a:tabLst>
                <a:tab pos="187325" algn="l"/>
              </a:tabLst>
            </a:pPr>
            <a:r>
              <a:rPr lang="en-GB" altLang="da-DK" sz="1800" dirty="0">
                <a:solidFill>
                  <a:srgbClr val="006EB6"/>
                </a:solidFill>
                <a:latin typeface="Corbel" panose="020B0503020204020204" pitchFamily="34" charset="0"/>
                <a:cs typeface="Times New Roman" panose="02020603050405020304" pitchFamily="18" charset="0"/>
              </a:rPr>
              <a:t>D</a:t>
            </a:r>
            <a:r>
              <a:rPr lang="lt-LT" altLang="da-DK" sz="1800" dirty="0">
                <a:solidFill>
                  <a:srgbClr val="006EB6"/>
                </a:solidFill>
                <a:latin typeface="Corbel" panose="020B0503020204020204" pitchFamily="34" charset="0"/>
              </a:rPr>
              <a:t>anija</a:t>
            </a:r>
            <a:r>
              <a:rPr lang="en-GB" altLang="da-DK" sz="1800" dirty="0">
                <a:solidFill>
                  <a:srgbClr val="006EB6"/>
                </a:solidFill>
                <a:latin typeface="Corbel" panose="020B0503020204020204" pitchFamily="34" charset="0"/>
                <a:cs typeface="Times New Roman" panose="02020603050405020304" pitchFamily="18" charset="0"/>
              </a:rPr>
              <a:t> </a:t>
            </a:r>
            <a:endParaRPr lang="da-DK" altLang="da-DK" sz="1800" dirty="0">
              <a:solidFill>
                <a:srgbClr val="006EB6"/>
              </a:solidFill>
              <a:latin typeface="Corbel" panose="020B0503020204020204" pitchFamily="34" charset="0"/>
            </a:endParaRPr>
          </a:p>
          <a:p>
            <a:pPr marL="0" indent="0" algn="l">
              <a:lnSpc>
                <a:spcPts val="1800"/>
              </a:lnSpc>
              <a:tabLst>
                <a:tab pos="187325" algn="l"/>
              </a:tabLst>
            </a:pPr>
            <a:r>
              <a:rPr lang="lt-LT" altLang="da-DK" sz="1800" dirty="0">
                <a:solidFill>
                  <a:srgbClr val="006EB6"/>
                </a:solidFill>
                <a:latin typeface="Corbel" panose="020B0503020204020204" pitchFamily="34" charset="0"/>
              </a:rPr>
              <a:t>Islandija</a:t>
            </a:r>
            <a:endParaRPr lang="da-DK" altLang="da-DK" sz="1800" dirty="0">
              <a:solidFill>
                <a:srgbClr val="006EB6"/>
              </a:solidFill>
              <a:latin typeface="Corbel" panose="020B0503020204020204" pitchFamily="34" charset="0"/>
            </a:endParaRPr>
          </a:p>
          <a:p>
            <a:pPr marL="0" indent="0" algn="l">
              <a:lnSpc>
                <a:spcPts val="1800"/>
              </a:lnSpc>
              <a:tabLst>
                <a:tab pos="187325" algn="l"/>
              </a:tabLst>
            </a:pPr>
            <a:r>
              <a:rPr lang="lt-LT" altLang="da-DK" sz="1800" dirty="0">
                <a:solidFill>
                  <a:srgbClr val="006EB6"/>
                </a:solidFill>
                <a:latin typeface="Corbel" panose="020B0503020204020204" pitchFamily="34" charset="0"/>
              </a:rPr>
              <a:t>Norvegija</a:t>
            </a:r>
            <a:endParaRPr lang="da-DK" altLang="da-DK" sz="1800" dirty="0">
              <a:solidFill>
                <a:srgbClr val="006EB6"/>
              </a:solidFill>
              <a:latin typeface="Corbel" panose="020B0503020204020204" pitchFamily="34" charset="0"/>
            </a:endParaRPr>
          </a:p>
          <a:p>
            <a:pPr marL="0" indent="0" algn="l">
              <a:lnSpc>
                <a:spcPts val="1800"/>
              </a:lnSpc>
              <a:tabLst>
                <a:tab pos="187325" algn="l"/>
              </a:tabLst>
            </a:pPr>
            <a:r>
              <a:rPr lang="lt-LT" altLang="da-DK" sz="1800" dirty="0">
                <a:solidFill>
                  <a:srgbClr val="006EB6"/>
                </a:solidFill>
                <a:latin typeface="Corbel" panose="020B0503020204020204" pitchFamily="34" charset="0"/>
              </a:rPr>
              <a:t>Suomija</a:t>
            </a:r>
            <a:endParaRPr lang="da-DK" altLang="da-DK" sz="1800" dirty="0">
              <a:solidFill>
                <a:srgbClr val="006EB6"/>
              </a:solidFill>
              <a:latin typeface="Corbel" panose="020B0503020204020204" pitchFamily="34" charset="0"/>
            </a:endParaRPr>
          </a:p>
          <a:p>
            <a:pPr marL="0" indent="0" algn="l">
              <a:lnSpc>
                <a:spcPts val="1800"/>
              </a:lnSpc>
              <a:tabLst>
                <a:tab pos="187325" algn="l"/>
              </a:tabLst>
            </a:pPr>
            <a:r>
              <a:rPr lang="lt-LT" altLang="da-DK" sz="1800" dirty="0">
                <a:solidFill>
                  <a:srgbClr val="006EB6"/>
                </a:solidFill>
                <a:latin typeface="Corbel" panose="020B0503020204020204" pitchFamily="34" charset="0"/>
              </a:rPr>
              <a:t>Švedija</a:t>
            </a:r>
            <a:r>
              <a:rPr lang="en-GB" altLang="da-DK" sz="1800" dirty="0">
                <a:solidFill>
                  <a:srgbClr val="006EB6"/>
                </a:solidFill>
                <a:latin typeface="Corbel" panose="020B0503020204020204" pitchFamily="34" charset="0"/>
                <a:cs typeface="Times New Roman" panose="02020603050405020304" pitchFamily="18" charset="0"/>
              </a:rPr>
              <a:t> </a:t>
            </a:r>
            <a:endParaRPr lang="da-DK" altLang="da-DK" sz="1800" dirty="0">
              <a:solidFill>
                <a:srgbClr val="006EB6"/>
              </a:solidFill>
              <a:latin typeface="Corbel" panose="020B0503020204020204" pitchFamily="34" charset="0"/>
            </a:endParaRPr>
          </a:p>
          <a:p>
            <a:pPr marL="0" indent="0" algn="l">
              <a:lnSpc>
                <a:spcPts val="1800"/>
              </a:lnSpc>
              <a:tabLst>
                <a:tab pos="187325" algn="l"/>
              </a:tabLst>
            </a:pPr>
            <a:r>
              <a:rPr lang="en-GB" altLang="da-DK" sz="1800" dirty="0">
                <a:solidFill>
                  <a:srgbClr val="006EB6"/>
                </a:solidFill>
                <a:latin typeface="Corbel" panose="020B0503020204020204" pitchFamily="34" charset="0"/>
                <a:cs typeface="Times New Roman" panose="02020603050405020304" pitchFamily="18" charset="0"/>
              </a:rPr>
              <a:t> </a:t>
            </a:r>
            <a:endParaRPr lang="da-DK" altLang="da-DK" sz="1800" dirty="0">
              <a:solidFill>
                <a:srgbClr val="006EB6"/>
              </a:solidFill>
              <a:latin typeface="Corbel" panose="020B0503020204020204" pitchFamily="34" charset="0"/>
            </a:endParaRPr>
          </a:p>
          <a:p>
            <a:pPr marL="0" indent="0" algn="l">
              <a:lnSpc>
                <a:spcPts val="1800"/>
              </a:lnSpc>
              <a:tabLst>
                <a:tab pos="187325" algn="l"/>
              </a:tabLst>
            </a:pPr>
            <a:r>
              <a:rPr lang="lt-LT" altLang="da-DK" sz="1800" b="1" dirty="0">
                <a:solidFill>
                  <a:srgbClr val="006EB6"/>
                </a:solidFill>
                <a:latin typeface="Corbel" panose="020B0503020204020204" pitchFamily="34" charset="0"/>
              </a:rPr>
              <a:t>Trys autonomin</a:t>
            </a:r>
            <a:r>
              <a:rPr lang="da-DK" altLang="da-DK" sz="1800" b="1" dirty="0">
                <a:solidFill>
                  <a:srgbClr val="006EB6"/>
                </a:solidFill>
                <a:latin typeface="Corbel" panose="020B0503020204020204" pitchFamily="34" charset="0"/>
              </a:rPr>
              <a:t>i</a:t>
            </a:r>
            <a:r>
              <a:rPr lang="lt-LT" altLang="da-DK" sz="1800" b="1" dirty="0">
                <a:solidFill>
                  <a:srgbClr val="006EB6"/>
                </a:solidFill>
                <a:latin typeface="Corbel" panose="020B0503020204020204" pitchFamily="34" charset="0"/>
              </a:rPr>
              <a:t>ai regio</a:t>
            </a:r>
            <a:r>
              <a:rPr lang="da-DK" altLang="da-DK" sz="1800" b="1" dirty="0">
                <a:solidFill>
                  <a:srgbClr val="006EB6"/>
                </a:solidFill>
                <a:latin typeface="Corbel" panose="020B0503020204020204" pitchFamily="34" charset="0"/>
              </a:rPr>
              <a:t>n</a:t>
            </a:r>
            <a:r>
              <a:rPr lang="lt-LT" altLang="da-DK" sz="1800" b="1" dirty="0">
                <a:solidFill>
                  <a:srgbClr val="006EB6"/>
                </a:solidFill>
                <a:latin typeface="Corbel" panose="020B0503020204020204" pitchFamily="34" charset="0"/>
              </a:rPr>
              <a:t>ai</a:t>
            </a:r>
            <a:endParaRPr lang="da-DK" altLang="da-DK" sz="1800" b="1" dirty="0">
              <a:solidFill>
                <a:srgbClr val="006EB6"/>
              </a:solidFill>
              <a:latin typeface="Corbel" panose="020B0503020204020204" pitchFamily="34" charset="0"/>
            </a:endParaRPr>
          </a:p>
          <a:p>
            <a:pPr marL="0" indent="0" algn="l">
              <a:lnSpc>
                <a:spcPts val="1800"/>
              </a:lnSpc>
              <a:tabLst>
                <a:tab pos="187325" algn="l"/>
              </a:tabLst>
            </a:pPr>
            <a:r>
              <a:rPr lang="lt-LT" altLang="da-DK" sz="1800" dirty="0">
                <a:solidFill>
                  <a:srgbClr val="006EB6"/>
                </a:solidFill>
                <a:latin typeface="Corbel" panose="020B0503020204020204" pitchFamily="34" charset="0"/>
              </a:rPr>
              <a:t>Alandų salos</a:t>
            </a:r>
            <a:endParaRPr lang="da-DK" altLang="da-DK" sz="1800" dirty="0">
              <a:solidFill>
                <a:srgbClr val="006EB6"/>
              </a:solidFill>
              <a:latin typeface="Corbel" panose="020B0503020204020204" pitchFamily="34" charset="0"/>
            </a:endParaRPr>
          </a:p>
          <a:p>
            <a:pPr marL="0" indent="0" algn="l">
              <a:lnSpc>
                <a:spcPts val="1800"/>
              </a:lnSpc>
              <a:tabLst>
                <a:tab pos="187325" algn="l"/>
              </a:tabLst>
            </a:pPr>
            <a:r>
              <a:rPr lang="lt-LT" altLang="da-DK" sz="1800" dirty="0">
                <a:solidFill>
                  <a:srgbClr val="006EB6"/>
                </a:solidFill>
                <a:latin typeface="Corbel" panose="020B0503020204020204" pitchFamily="34" charset="0"/>
              </a:rPr>
              <a:t>Farerų salos</a:t>
            </a:r>
            <a:endParaRPr lang="da-DK" altLang="da-DK" sz="1800" dirty="0">
              <a:solidFill>
                <a:srgbClr val="006EB6"/>
              </a:solidFill>
              <a:latin typeface="Corbel" panose="020B0503020204020204" pitchFamily="34" charset="0"/>
            </a:endParaRPr>
          </a:p>
          <a:p>
            <a:pPr marL="0" indent="0" algn="l">
              <a:lnSpc>
                <a:spcPts val="1800"/>
              </a:lnSpc>
              <a:tabLst>
                <a:tab pos="187325" algn="l"/>
              </a:tabLst>
            </a:pPr>
            <a:r>
              <a:rPr lang="lt-LT" altLang="da-DK" sz="1800" dirty="0">
                <a:solidFill>
                  <a:srgbClr val="006EB6"/>
                </a:solidFill>
                <a:latin typeface="Corbel" panose="020B0503020204020204" pitchFamily="34" charset="0"/>
              </a:rPr>
              <a:t>Grenlandija</a:t>
            </a:r>
            <a:endParaRPr lang="da-DK" altLang="da-DK" sz="1800" dirty="0">
              <a:solidFill>
                <a:srgbClr val="006EB6"/>
              </a:solidFill>
              <a:latin typeface="Corbel" panose="020B0503020204020204" pitchFamily="34" charset="0"/>
            </a:endParaRPr>
          </a:p>
          <a:p>
            <a:pPr marL="0" indent="0" algn="l">
              <a:lnSpc>
                <a:spcPts val="1800"/>
              </a:lnSpc>
              <a:tabLst>
                <a:tab pos="187325" algn="l"/>
              </a:tabLst>
            </a:pPr>
            <a:r>
              <a:rPr lang="en-GB" altLang="da-DK" sz="1800" dirty="0">
                <a:solidFill>
                  <a:srgbClr val="006EB6"/>
                </a:solidFill>
                <a:latin typeface="Corbel" panose="020B0503020204020204" pitchFamily="34" charset="0"/>
                <a:cs typeface="Times New Roman" panose="02020603050405020304" pitchFamily="18" charset="0"/>
              </a:rPr>
              <a:t> </a:t>
            </a:r>
            <a:endParaRPr lang="da-DK" altLang="da-DK" sz="1800" dirty="0">
              <a:solidFill>
                <a:srgbClr val="006EB6"/>
              </a:solidFill>
              <a:latin typeface="Corbel" panose="020B0503020204020204" pitchFamily="34" charset="0"/>
            </a:endParaRPr>
          </a:p>
          <a:p>
            <a:pPr marL="0" indent="0" algn="l">
              <a:lnSpc>
                <a:spcPts val="1800"/>
              </a:lnSpc>
              <a:tabLst>
                <a:tab pos="187325" algn="l"/>
              </a:tabLst>
            </a:pPr>
            <a:r>
              <a:rPr lang="en-GB" altLang="da-DK" sz="1800" dirty="0">
                <a:solidFill>
                  <a:srgbClr val="006EB6"/>
                </a:solidFill>
                <a:latin typeface="Corbel" panose="020B0503020204020204" pitchFamily="34" charset="0"/>
                <a:cs typeface="Times New Roman" panose="02020603050405020304" pitchFamily="18" charset="0"/>
              </a:rPr>
              <a:t>•	</a:t>
            </a:r>
            <a:r>
              <a:rPr lang="lt-LT" altLang="da-DK" sz="1800" dirty="0">
                <a:solidFill>
                  <a:srgbClr val="006EB6"/>
                </a:solidFill>
                <a:latin typeface="Corbel" panose="020B0503020204020204" pitchFamily="34" charset="0"/>
              </a:rPr>
              <a:t>Regionas dengia ašt</a:t>
            </a:r>
            <a:r>
              <a:rPr lang="da-DK" altLang="da-DK" sz="1800" dirty="0">
                <a:solidFill>
                  <a:srgbClr val="006EB6"/>
                </a:solidFill>
                <a:latin typeface="Corbel" panose="020B0503020204020204" pitchFamily="34" charset="0"/>
              </a:rPr>
              <a:t>u</a:t>
            </a:r>
            <a:r>
              <a:rPr lang="lt-LT" altLang="da-DK" sz="1800" dirty="0">
                <a:solidFill>
                  <a:srgbClr val="006EB6"/>
                </a:solidFill>
                <a:latin typeface="Corbel" panose="020B0503020204020204" pitchFamily="34" charset="0"/>
              </a:rPr>
              <a:t>onias laiko juos</a:t>
            </a:r>
            <a:r>
              <a:rPr lang="da-DK" altLang="da-DK" sz="1800" dirty="0">
                <a:solidFill>
                  <a:srgbClr val="006EB6"/>
                </a:solidFill>
                <a:latin typeface="Corbel" panose="020B0503020204020204" pitchFamily="34" charset="0"/>
              </a:rPr>
              <a:t>t</a:t>
            </a:r>
            <a:r>
              <a:rPr lang="lt-LT" altLang="da-DK" sz="1800" dirty="0">
                <a:solidFill>
                  <a:srgbClr val="006EB6"/>
                </a:solidFill>
                <a:latin typeface="Corbel" panose="020B0503020204020204" pitchFamily="34" charset="0"/>
              </a:rPr>
              <a:t>as</a:t>
            </a:r>
            <a:r>
              <a:rPr lang="en-GB" altLang="da-DK" sz="1800" dirty="0">
                <a:solidFill>
                  <a:srgbClr val="006EB6"/>
                </a:solidFill>
                <a:latin typeface="Corbel" panose="020B0503020204020204" pitchFamily="34" charset="0"/>
                <a:cs typeface="Times New Roman" panose="02020603050405020304" pitchFamily="18" charset="0"/>
              </a:rPr>
              <a:t> </a:t>
            </a:r>
            <a:endParaRPr lang="da-DK" altLang="da-DK" sz="1800" dirty="0">
              <a:solidFill>
                <a:srgbClr val="006EB6"/>
              </a:solidFill>
              <a:latin typeface="Corbel" panose="020B0503020204020204" pitchFamily="34" charset="0"/>
            </a:endParaRPr>
          </a:p>
          <a:p>
            <a:pPr marL="0" indent="0" algn="l">
              <a:lnSpc>
                <a:spcPts val="1800"/>
              </a:lnSpc>
              <a:tabLst>
                <a:tab pos="187325" algn="l"/>
              </a:tabLst>
            </a:pPr>
            <a:r>
              <a:rPr lang="en-GB" altLang="da-DK" sz="1800" dirty="0">
                <a:solidFill>
                  <a:srgbClr val="006EB6"/>
                </a:solidFill>
                <a:latin typeface="Corbel" panose="020B0503020204020204" pitchFamily="34" charset="0"/>
                <a:cs typeface="Times New Roman" panose="02020603050405020304" pitchFamily="18" charset="0"/>
              </a:rPr>
              <a:t> </a:t>
            </a:r>
            <a:endParaRPr lang="da-DK" altLang="da-DK" sz="1800" dirty="0">
              <a:solidFill>
                <a:srgbClr val="006EB6"/>
              </a:solidFill>
              <a:latin typeface="Corbel" panose="020B0503020204020204" pitchFamily="34" charset="0"/>
            </a:endParaRPr>
          </a:p>
          <a:p>
            <a:pPr marL="0" indent="0" algn="l">
              <a:lnSpc>
                <a:spcPts val="1800"/>
              </a:lnSpc>
              <a:tabLst>
                <a:tab pos="187325" algn="l"/>
              </a:tabLst>
            </a:pPr>
            <a:r>
              <a:rPr lang="en-GB" altLang="da-DK" sz="1800" dirty="0">
                <a:solidFill>
                  <a:srgbClr val="006EB6"/>
                </a:solidFill>
                <a:latin typeface="Corbel" panose="020B0503020204020204" pitchFamily="34" charset="0"/>
                <a:cs typeface="Times New Roman" panose="02020603050405020304" pitchFamily="18" charset="0"/>
              </a:rPr>
              <a:t>•	</a:t>
            </a:r>
            <a:r>
              <a:rPr lang="lt-LT" altLang="da-DK" sz="1800" dirty="0">
                <a:solidFill>
                  <a:srgbClr val="006EB6"/>
                </a:solidFill>
                <a:latin typeface="Corbel" panose="020B0503020204020204" pitchFamily="34" charset="0"/>
              </a:rPr>
              <a:t>Regione gyvena virš</a:t>
            </a:r>
            <a:r>
              <a:rPr lang="en-GB" altLang="da-DK" sz="1800" dirty="0">
                <a:solidFill>
                  <a:srgbClr val="006EB6"/>
                </a:solidFill>
                <a:latin typeface="Corbel" panose="020B0503020204020204" pitchFamily="34" charset="0"/>
                <a:cs typeface="Times New Roman" panose="02020603050405020304" pitchFamily="18" charset="0"/>
              </a:rPr>
              <a:t> 24 mil.</a:t>
            </a:r>
            <a:r>
              <a:rPr lang="lt-LT" altLang="da-DK" sz="1800" dirty="0">
                <a:solidFill>
                  <a:srgbClr val="006EB6"/>
                </a:solidFill>
                <a:latin typeface="Corbel" panose="020B0503020204020204" pitchFamily="34" charset="0"/>
              </a:rPr>
              <a:t> gyventojų</a:t>
            </a:r>
            <a:endParaRPr lang="en-GB" altLang="da-DK" sz="1800" dirty="0">
              <a:solidFill>
                <a:srgbClr val="006EB6"/>
              </a:solidFill>
              <a:latin typeface="Corbel" panose="020B0503020204020204" pitchFamily="34" charset="0"/>
            </a:endParaRPr>
          </a:p>
          <a:p>
            <a:pPr marL="0" indent="0" algn="l">
              <a:lnSpc>
                <a:spcPts val="1800"/>
              </a:lnSpc>
              <a:tabLst>
                <a:tab pos="187325" algn="l"/>
              </a:tabLst>
            </a:pPr>
            <a:r>
              <a:rPr lang="en-GB" altLang="da-DK" sz="1800" dirty="0">
                <a:solidFill>
                  <a:srgbClr val="006EB6"/>
                </a:solidFill>
                <a:latin typeface="Corbel" panose="020B0503020204020204" pitchFamily="34" charset="0"/>
                <a:cs typeface="Times New Roman" panose="02020603050405020304" pitchFamily="18" charset="0"/>
              </a:rPr>
              <a:t>	</a:t>
            </a:r>
            <a:r>
              <a:rPr lang="de-DE" altLang="da-DK" sz="1800" dirty="0">
                <a:solidFill>
                  <a:srgbClr val="006EB6"/>
                </a:solidFill>
                <a:latin typeface="Corbel" panose="020B0503020204020204" pitchFamily="34" charset="0"/>
                <a:cs typeface="Times New Roman" panose="02020603050405020304" pitchFamily="18" charset="0"/>
              </a:rPr>
              <a:t>(E</a:t>
            </a:r>
            <a:r>
              <a:rPr lang="lt-LT" altLang="da-DK" sz="1800" dirty="0">
                <a:solidFill>
                  <a:srgbClr val="006EB6"/>
                </a:solidFill>
                <a:latin typeface="Corbel" panose="020B0503020204020204" pitchFamily="34" charset="0"/>
              </a:rPr>
              <a:t>S</a:t>
            </a:r>
            <a:r>
              <a:rPr lang="de-DE" altLang="da-DK" sz="1800" dirty="0">
                <a:solidFill>
                  <a:srgbClr val="006EB6"/>
                </a:solidFill>
                <a:latin typeface="Corbel" panose="020B0503020204020204" pitchFamily="34" charset="0"/>
                <a:cs typeface="Times New Roman" panose="02020603050405020304" pitchFamily="18" charset="0"/>
              </a:rPr>
              <a:t>: 370 mil</a:t>
            </a:r>
            <a:r>
              <a:rPr lang="lt-LT" altLang="da-DK" sz="1800" dirty="0">
                <a:solidFill>
                  <a:srgbClr val="006EB6"/>
                </a:solidFill>
                <a:latin typeface="Corbel" panose="020B0503020204020204" pitchFamily="34" charset="0"/>
              </a:rPr>
              <a:t>.</a:t>
            </a:r>
            <a:r>
              <a:rPr lang="de-DE" altLang="da-DK" sz="1800" dirty="0">
                <a:solidFill>
                  <a:srgbClr val="006EB6"/>
                </a:solidFill>
                <a:latin typeface="Corbel" panose="020B0503020204020204" pitchFamily="34" charset="0"/>
                <a:cs typeface="Times New Roman" panose="02020603050405020304" pitchFamily="18" charset="0"/>
              </a:rPr>
              <a:t>)</a:t>
            </a:r>
            <a:endParaRPr lang="da-DK" altLang="da-DK" sz="1800" dirty="0">
              <a:solidFill>
                <a:srgbClr val="006EB6"/>
              </a:solidFill>
              <a:latin typeface="Corbel" panose="020B0503020204020204" pitchFamily="34" charset="0"/>
            </a:endParaRPr>
          </a:p>
          <a:p>
            <a:pPr marL="0" indent="0" algn="l">
              <a:lnSpc>
                <a:spcPts val="1800"/>
              </a:lnSpc>
              <a:tabLst>
                <a:tab pos="187325" algn="l"/>
              </a:tabLst>
            </a:pPr>
            <a:r>
              <a:rPr lang="de-DE" altLang="da-DK" sz="1800" dirty="0">
                <a:solidFill>
                  <a:srgbClr val="006EB6"/>
                </a:solidFill>
                <a:latin typeface="Corbel" panose="020B0503020204020204" pitchFamily="34" charset="0"/>
                <a:cs typeface="Times New Roman" panose="02020603050405020304" pitchFamily="18" charset="0"/>
              </a:rPr>
              <a:t> </a:t>
            </a:r>
            <a:endParaRPr lang="da-DK" altLang="da-DK" sz="1800" dirty="0">
              <a:solidFill>
                <a:srgbClr val="006EB6"/>
              </a:solidFill>
              <a:latin typeface="Corbel" panose="020B0503020204020204" pitchFamily="34" charset="0"/>
            </a:endParaRPr>
          </a:p>
          <a:p>
            <a:pPr marL="0" indent="0" algn="l">
              <a:lnSpc>
                <a:spcPts val="1800"/>
              </a:lnSpc>
              <a:tabLst>
                <a:tab pos="187325" algn="l"/>
              </a:tabLst>
            </a:pPr>
            <a:r>
              <a:rPr lang="de-DE" altLang="da-DK" sz="1800" dirty="0">
                <a:solidFill>
                  <a:srgbClr val="006EB6"/>
                </a:solidFill>
                <a:latin typeface="Corbel" panose="020B0503020204020204" pitchFamily="34" charset="0"/>
                <a:cs typeface="Times New Roman" panose="02020603050405020304" pitchFamily="18" charset="0"/>
              </a:rPr>
              <a:t>•	19 </a:t>
            </a:r>
            <a:r>
              <a:rPr lang="lt-LT" altLang="da-DK" sz="1800" dirty="0">
                <a:solidFill>
                  <a:srgbClr val="006EB6"/>
                </a:solidFill>
                <a:latin typeface="Corbel" panose="020B0503020204020204" pitchFamily="34" charset="0"/>
              </a:rPr>
              <a:t>gyventojų</a:t>
            </a:r>
            <a:r>
              <a:rPr lang="de-DE" altLang="da-DK" sz="1800" dirty="0">
                <a:solidFill>
                  <a:srgbClr val="006EB6"/>
                </a:solidFill>
                <a:latin typeface="Corbel" panose="020B0503020204020204" pitchFamily="34" charset="0"/>
                <a:cs typeface="Times New Roman" panose="02020603050405020304" pitchFamily="18" charset="0"/>
              </a:rPr>
              <a:t> </a:t>
            </a:r>
            <a:r>
              <a:rPr lang="lt-LT" altLang="da-DK" sz="1800" dirty="0">
                <a:solidFill>
                  <a:srgbClr val="006EB6"/>
                </a:solidFill>
                <a:latin typeface="Corbel" panose="020B0503020204020204" pitchFamily="34" charset="0"/>
              </a:rPr>
              <a:t>1 </a:t>
            </a:r>
            <a:r>
              <a:rPr lang="sv-SE" altLang="da-DK" sz="1800" dirty="0">
                <a:solidFill>
                  <a:srgbClr val="006EB6"/>
                </a:solidFill>
                <a:latin typeface="Corbel" panose="020B0503020204020204" pitchFamily="34" charset="0"/>
              </a:rPr>
              <a:t>km</a:t>
            </a:r>
            <a:r>
              <a:rPr lang="da-DK" altLang="da-DK" sz="1800" baseline="30000" dirty="0">
                <a:solidFill>
                  <a:srgbClr val="006EB6"/>
                </a:solidFill>
                <a:latin typeface="Corbel" panose="020B0503020204020204" pitchFamily="34" charset="0"/>
              </a:rPr>
              <a:t>2</a:t>
            </a:r>
            <a:r>
              <a:rPr lang="sv-SE" altLang="da-DK" sz="1800" dirty="0">
                <a:solidFill>
                  <a:srgbClr val="006EB6"/>
                </a:solidFill>
                <a:latin typeface="Corbel" panose="020B0503020204020204" pitchFamily="34" charset="0"/>
              </a:rPr>
              <a:t> (E</a:t>
            </a:r>
            <a:r>
              <a:rPr lang="lt-LT" altLang="da-DK" sz="1800" dirty="0">
                <a:solidFill>
                  <a:srgbClr val="006EB6"/>
                </a:solidFill>
                <a:latin typeface="Corbel" panose="020B0503020204020204" pitchFamily="34" charset="0"/>
              </a:rPr>
              <a:t>S</a:t>
            </a:r>
            <a:r>
              <a:rPr lang="sv-SE" altLang="da-DK" sz="1800" dirty="0">
                <a:solidFill>
                  <a:srgbClr val="006EB6"/>
                </a:solidFill>
                <a:latin typeface="Corbel" panose="020B0503020204020204" pitchFamily="34" charset="0"/>
              </a:rPr>
              <a:t>: 116)</a:t>
            </a:r>
          </a:p>
          <a:p>
            <a:pPr marL="0" indent="0" algn="l">
              <a:lnSpc>
                <a:spcPts val="1800"/>
              </a:lnSpc>
              <a:tabLst>
                <a:tab pos="187325" algn="l"/>
              </a:tabLst>
            </a:pPr>
            <a:endParaRPr lang="sv-SE" altLang="da-DK" sz="2400" dirty="0"/>
          </a:p>
        </p:txBody>
      </p:sp>
      <p:sp>
        <p:nvSpPr>
          <p:cNvPr id="7184" name="Text Box 20"/>
          <p:cNvSpPr txBox="1">
            <a:spLocks noChangeArrowheads="1"/>
          </p:cNvSpPr>
          <p:nvPr/>
        </p:nvSpPr>
        <p:spPr bwMode="auto">
          <a:xfrm>
            <a:off x="4953000" y="4191001"/>
            <a:ext cx="6413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defRPr sz="2800">
                <a:solidFill>
                  <a:schemeClr val="tx1"/>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fontAlgn="base">
              <a:spcBef>
                <a:spcPct val="0"/>
              </a:spcBef>
              <a:spcAft>
                <a:spcPct val="0"/>
              </a:spcAft>
            </a:pPr>
            <a:r>
              <a:rPr lang="en-GB" altLang="da-DK" sz="1000" b="1">
                <a:solidFill>
                  <a:srgbClr val="000000"/>
                </a:solidFill>
                <a:cs typeface="Times New Roman" panose="02020603050405020304" pitchFamily="18" charset="0"/>
              </a:rPr>
              <a:t>D</a:t>
            </a:r>
            <a:r>
              <a:rPr lang="lt-LT" altLang="da-DK" sz="1000" b="1">
                <a:solidFill>
                  <a:srgbClr val="000000"/>
                </a:solidFill>
              </a:rPr>
              <a:t>anija</a:t>
            </a:r>
            <a:endParaRPr lang="sv-SE" altLang="da-DK" sz="1000" b="1">
              <a:solidFill>
                <a:srgbClr val="000000"/>
              </a:solidFill>
            </a:endParaRPr>
          </a:p>
        </p:txBody>
      </p:sp>
      <p:sp>
        <p:nvSpPr>
          <p:cNvPr id="7185" name="Text Box 21"/>
          <p:cNvSpPr txBox="1">
            <a:spLocks noChangeArrowheads="1"/>
          </p:cNvSpPr>
          <p:nvPr/>
        </p:nvSpPr>
        <p:spPr bwMode="auto">
          <a:xfrm>
            <a:off x="3048000" y="4267201"/>
            <a:ext cx="8128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defRPr sz="2800">
                <a:solidFill>
                  <a:schemeClr val="tx1"/>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fontAlgn="base">
              <a:spcBef>
                <a:spcPct val="0"/>
              </a:spcBef>
              <a:spcAft>
                <a:spcPct val="0"/>
              </a:spcAft>
            </a:pPr>
            <a:r>
              <a:rPr lang="en-GB" altLang="da-DK" sz="1000" b="1">
                <a:solidFill>
                  <a:srgbClr val="000000"/>
                </a:solidFill>
                <a:cs typeface="Times New Roman" panose="02020603050405020304" pitchFamily="18" charset="0"/>
              </a:rPr>
              <a:t>I</a:t>
            </a:r>
            <a:r>
              <a:rPr lang="lt-LT" altLang="da-DK" sz="1000" b="1">
                <a:solidFill>
                  <a:srgbClr val="000000"/>
                </a:solidFill>
              </a:rPr>
              <a:t>slandija</a:t>
            </a:r>
            <a:endParaRPr lang="sv-SE" altLang="da-DK" sz="1000" b="1">
              <a:solidFill>
                <a:srgbClr val="000000"/>
              </a:solidFill>
            </a:endParaRPr>
          </a:p>
        </p:txBody>
      </p:sp>
      <p:sp>
        <p:nvSpPr>
          <p:cNvPr id="7186" name="Text Box 22"/>
          <p:cNvSpPr txBox="1">
            <a:spLocks noChangeArrowheads="1"/>
          </p:cNvSpPr>
          <p:nvPr/>
        </p:nvSpPr>
        <p:spPr bwMode="auto">
          <a:xfrm>
            <a:off x="4648200" y="3276601"/>
            <a:ext cx="8763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defRPr sz="2800">
                <a:solidFill>
                  <a:schemeClr val="tx1"/>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fontAlgn="base">
              <a:spcBef>
                <a:spcPct val="0"/>
              </a:spcBef>
              <a:spcAft>
                <a:spcPct val="0"/>
              </a:spcAft>
            </a:pPr>
            <a:r>
              <a:rPr lang="da-DK" altLang="da-DK" sz="1000" b="1">
                <a:solidFill>
                  <a:srgbClr val="000000"/>
                </a:solidFill>
              </a:rPr>
              <a:t>Nor</a:t>
            </a:r>
            <a:r>
              <a:rPr lang="lt-LT" altLang="da-DK" sz="1000" b="1">
                <a:solidFill>
                  <a:srgbClr val="000000"/>
                </a:solidFill>
              </a:rPr>
              <a:t>vegij</a:t>
            </a:r>
            <a:r>
              <a:rPr lang="da-DK" altLang="da-DK" sz="1000" b="1">
                <a:solidFill>
                  <a:srgbClr val="000000"/>
                </a:solidFill>
              </a:rPr>
              <a:t>a</a:t>
            </a:r>
            <a:endParaRPr lang="sv-SE" altLang="da-DK" sz="1200" b="1">
              <a:solidFill>
                <a:srgbClr val="000000"/>
              </a:solidFill>
            </a:endParaRPr>
          </a:p>
        </p:txBody>
      </p:sp>
      <p:sp>
        <p:nvSpPr>
          <p:cNvPr id="7187" name="Text Box 23"/>
          <p:cNvSpPr txBox="1">
            <a:spLocks noChangeArrowheads="1"/>
          </p:cNvSpPr>
          <p:nvPr/>
        </p:nvSpPr>
        <p:spPr bwMode="auto">
          <a:xfrm>
            <a:off x="5257801" y="3962401"/>
            <a:ext cx="7080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defRPr sz="2800">
                <a:solidFill>
                  <a:schemeClr val="tx1"/>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fontAlgn="base">
              <a:spcBef>
                <a:spcPct val="0"/>
              </a:spcBef>
              <a:spcAft>
                <a:spcPct val="0"/>
              </a:spcAft>
            </a:pPr>
            <a:r>
              <a:rPr lang="lt-LT" altLang="da-DK" sz="1000" b="1">
                <a:solidFill>
                  <a:srgbClr val="000000"/>
                </a:solidFill>
              </a:rPr>
              <a:t>Švedija</a:t>
            </a:r>
            <a:endParaRPr lang="sv-SE" altLang="da-DK" sz="1200" b="1">
              <a:solidFill>
                <a:srgbClr val="000000"/>
              </a:solidFill>
            </a:endParaRPr>
          </a:p>
        </p:txBody>
      </p:sp>
      <p:sp>
        <p:nvSpPr>
          <p:cNvPr id="7188" name="Text Box 24"/>
          <p:cNvSpPr txBox="1">
            <a:spLocks noChangeArrowheads="1"/>
          </p:cNvSpPr>
          <p:nvPr/>
        </p:nvSpPr>
        <p:spPr bwMode="auto">
          <a:xfrm>
            <a:off x="3886201" y="4191001"/>
            <a:ext cx="1058863"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defRPr sz="2800">
                <a:solidFill>
                  <a:schemeClr val="tx1"/>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fontAlgn="base">
              <a:spcBef>
                <a:spcPct val="0"/>
              </a:spcBef>
              <a:spcAft>
                <a:spcPct val="0"/>
              </a:spcAft>
            </a:pPr>
            <a:r>
              <a:rPr lang="en-GB" altLang="da-DK" sz="1000" b="1">
                <a:solidFill>
                  <a:srgbClr val="000000"/>
                </a:solidFill>
                <a:cs typeface="Times New Roman" panose="02020603050405020304" pitchFamily="18" charset="0"/>
              </a:rPr>
              <a:t>Far</a:t>
            </a:r>
            <a:r>
              <a:rPr lang="lt-LT" altLang="da-DK" sz="1000" b="1">
                <a:solidFill>
                  <a:srgbClr val="000000"/>
                </a:solidFill>
              </a:rPr>
              <a:t>erų salos</a:t>
            </a:r>
            <a:endParaRPr lang="sv-SE" altLang="da-DK" sz="1000" b="1">
              <a:solidFill>
                <a:srgbClr val="000000"/>
              </a:solidFill>
            </a:endParaRPr>
          </a:p>
        </p:txBody>
      </p:sp>
      <p:sp>
        <p:nvSpPr>
          <p:cNvPr id="7189" name="Text Box 25"/>
          <p:cNvSpPr txBox="1">
            <a:spLocks noChangeArrowheads="1"/>
          </p:cNvSpPr>
          <p:nvPr/>
        </p:nvSpPr>
        <p:spPr bwMode="auto">
          <a:xfrm>
            <a:off x="2084388" y="4876801"/>
            <a:ext cx="10096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spcBef>
                <a:spcPct val="20000"/>
              </a:spcBef>
              <a:defRPr sz="2800">
                <a:solidFill>
                  <a:schemeClr val="tx1"/>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fontAlgn="base">
              <a:spcBef>
                <a:spcPct val="0"/>
              </a:spcBef>
              <a:spcAft>
                <a:spcPct val="0"/>
              </a:spcAft>
            </a:pPr>
            <a:r>
              <a:rPr lang="da-DK" altLang="da-DK" sz="1000" b="1">
                <a:solidFill>
                  <a:srgbClr val="000000"/>
                </a:solidFill>
              </a:rPr>
              <a:t>Gre</a:t>
            </a:r>
            <a:r>
              <a:rPr lang="lt-LT" altLang="da-DK" sz="1000" b="1">
                <a:solidFill>
                  <a:srgbClr val="000000"/>
                </a:solidFill>
              </a:rPr>
              <a:t>nlandija</a:t>
            </a:r>
            <a:endParaRPr lang="sv-SE" altLang="da-DK" sz="1200" b="1">
              <a:solidFill>
                <a:srgbClr val="000000"/>
              </a:solidFill>
            </a:endParaRPr>
          </a:p>
        </p:txBody>
      </p:sp>
      <p:sp>
        <p:nvSpPr>
          <p:cNvPr id="7190" name="Text Box 26"/>
          <p:cNvSpPr txBox="1">
            <a:spLocks noChangeArrowheads="1"/>
          </p:cNvSpPr>
          <p:nvPr/>
        </p:nvSpPr>
        <p:spPr bwMode="auto">
          <a:xfrm>
            <a:off x="5265738" y="3657601"/>
            <a:ext cx="10858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spcBef>
                <a:spcPct val="20000"/>
              </a:spcBef>
              <a:defRPr sz="2800">
                <a:solidFill>
                  <a:schemeClr val="tx1"/>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fontAlgn="base">
              <a:spcBef>
                <a:spcPct val="0"/>
              </a:spcBef>
              <a:spcAft>
                <a:spcPct val="0"/>
              </a:spcAft>
            </a:pPr>
            <a:r>
              <a:rPr lang="lt-LT" altLang="da-DK" sz="1000" b="1">
                <a:solidFill>
                  <a:srgbClr val="000000"/>
                </a:solidFill>
              </a:rPr>
              <a:t>Alandų salos</a:t>
            </a:r>
            <a:endParaRPr lang="sv-SE" altLang="da-DK" sz="1200" b="1">
              <a:solidFill>
                <a:srgbClr val="000000"/>
              </a:solidFill>
            </a:endParaRPr>
          </a:p>
        </p:txBody>
      </p:sp>
      <p:sp>
        <p:nvSpPr>
          <p:cNvPr id="7191" name="Text Box 27"/>
          <p:cNvSpPr txBox="1">
            <a:spLocks noChangeArrowheads="1"/>
          </p:cNvSpPr>
          <p:nvPr/>
        </p:nvSpPr>
        <p:spPr bwMode="auto">
          <a:xfrm>
            <a:off x="5662614" y="3276601"/>
            <a:ext cx="76517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defRPr sz="2800">
                <a:solidFill>
                  <a:schemeClr val="tx1"/>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fontAlgn="base">
              <a:spcBef>
                <a:spcPct val="0"/>
              </a:spcBef>
              <a:spcAft>
                <a:spcPct val="0"/>
              </a:spcAft>
            </a:pPr>
            <a:r>
              <a:rPr lang="lt-LT" altLang="da-DK" sz="1000" b="1">
                <a:solidFill>
                  <a:srgbClr val="000000"/>
                </a:solidFill>
              </a:rPr>
              <a:t>Suomija</a:t>
            </a:r>
            <a:endParaRPr lang="sv-SE" altLang="da-DK" sz="1000" b="1">
              <a:solidFill>
                <a:srgbClr val="000000"/>
              </a:solidFill>
            </a:endParaRPr>
          </a:p>
        </p:txBody>
      </p:sp>
    </p:spTree>
    <p:extLst>
      <p:ext uri="{BB962C8B-B14F-4D97-AF65-F5344CB8AC3E}">
        <p14:creationId xmlns:p14="http://schemas.microsoft.com/office/powerpoint/2010/main" val="3848900516"/>
      </p:ext>
    </p:extLst>
  </p:cSld>
  <p:clrMapOvr>
    <a:masterClrMapping/>
  </p:clrMapOvr>
  <p:transition>
    <p:blind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1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891" y="254806"/>
            <a:ext cx="4296658" cy="605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6"/>
          <p:cNvSpPr>
            <a:spLocks noChangeArrowheads="1"/>
          </p:cNvSpPr>
          <p:nvPr/>
        </p:nvSpPr>
        <p:spPr bwMode="auto">
          <a:xfrm>
            <a:off x="6094414" y="457201"/>
            <a:ext cx="4573587" cy="64722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20000"/>
              </a:spcBef>
              <a:defRPr sz="2800">
                <a:solidFill>
                  <a:schemeClr val="tx1"/>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a:spcBef>
                <a:spcPct val="0"/>
              </a:spcBef>
            </a:pPr>
            <a:endParaRPr lang="en-GB" altLang="en-US" sz="2400">
              <a:latin typeface="Times" panose="02020603050405020304" pitchFamily="18" charset="0"/>
            </a:endParaRPr>
          </a:p>
        </p:txBody>
      </p:sp>
      <p:sp>
        <p:nvSpPr>
          <p:cNvPr id="8196" name="Rectangle 9">
            <a:hlinkClick r:id="rId3" action="ppaction://hlinksldjump"/>
          </p:cNvPr>
          <p:cNvSpPr>
            <a:spLocks noChangeArrowheads="1"/>
          </p:cNvSpPr>
          <p:nvPr/>
        </p:nvSpPr>
        <p:spPr bwMode="auto">
          <a:xfrm>
            <a:off x="6383338" y="1"/>
            <a:ext cx="112871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20000"/>
              </a:spcBef>
              <a:defRPr sz="2800">
                <a:solidFill>
                  <a:schemeClr val="tx1"/>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a:spcBef>
                <a:spcPct val="0"/>
              </a:spcBef>
            </a:pPr>
            <a:endParaRPr lang="en-US" altLang="en-US" sz="2400">
              <a:latin typeface="Times" panose="02020603050405020304" pitchFamily="18" charset="0"/>
            </a:endParaRPr>
          </a:p>
        </p:txBody>
      </p:sp>
      <p:sp>
        <p:nvSpPr>
          <p:cNvPr id="8197" name="Rectangle 10"/>
          <p:cNvSpPr>
            <a:spLocks noGrp="1" noChangeArrowheads="1"/>
          </p:cNvSpPr>
          <p:nvPr>
            <p:ph type="body" idx="1"/>
          </p:nvPr>
        </p:nvSpPr>
        <p:spPr>
          <a:xfrm>
            <a:off x="6383338" y="254806"/>
            <a:ext cx="3659187" cy="6057217"/>
          </a:xfrm>
          <a:noFill/>
        </p:spPr>
        <p:txBody>
          <a:bodyPr/>
          <a:lstStyle/>
          <a:p>
            <a:pPr marL="0" indent="0">
              <a:buNone/>
            </a:pPr>
            <a:r>
              <a:rPr lang="lt-LT" altLang="da-DK" sz="2400" b="1" dirty="0"/>
              <a:t>Šiaurės šalių</a:t>
            </a:r>
            <a:r>
              <a:rPr lang="da-DK" altLang="da-DK" sz="2400" b="1" dirty="0"/>
              <a:t> </a:t>
            </a:r>
            <a:r>
              <a:rPr lang="en-US" altLang="da-DK" sz="2400" b="1" dirty="0"/>
              <a:t>b</a:t>
            </a:r>
            <a:r>
              <a:rPr lang="lt-LT" altLang="da-DK" sz="2400" b="1" dirty="0"/>
              <a:t>endradarbiavimas</a:t>
            </a:r>
            <a:endParaRPr lang="da-DK" altLang="da-DK" sz="2400" b="1" dirty="0"/>
          </a:p>
          <a:p>
            <a:pPr marL="0" indent="0">
              <a:lnSpc>
                <a:spcPts val="1800"/>
              </a:lnSpc>
            </a:pPr>
            <a:endParaRPr lang="da-DK" altLang="da-DK" sz="1400" b="1" dirty="0"/>
          </a:p>
          <a:p>
            <a:pPr marL="0" indent="0">
              <a:lnSpc>
                <a:spcPts val="1800"/>
              </a:lnSpc>
            </a:pPr>
            <a:endParaRPr lang="lt-LT" altLang="da-DK" sz="1600" dirty="0">
              <a:solidFill>
                <a:srgbClr val="000000"/>
              </a:solidFill>
            </a:endParaRPr>
          </a:p>
          <a:p>
            <a:pPr marL="0" indent="0"/>
            <a:endParaRPr lang="lt-LT" altLang="da-DK" sz="2400" dirty="0">
              <a:solidFill>
                <a:srgbClr val="000000"/>
              </a:solidFill>
            </a:endParaRPr>
          </a:p>
          <a:p>
            <a:pPr marL="0" indent="0">
              <a:buNone/>
            </a:pPr>
            <a:r>
              <a:rPr lang="en-US" altLang="da-DK" sz="2400" b="1" dirty="0">
                <a:cs typeface="Arial" panose="020B0604020202020204" pitchFamily="34" charset="0"/>
              </a:rPr>
              <a:t>T</a:t>
            </a:r>
            <a:r>
              <a:rPr lang="en-GB" altLang="da-DK" sz="2400" b="1" dirty="0" err="1">
                <a:cs typeface="Arial" panose="020B0604020202020204" pitchFamily="34" charset="0"/>
              </a:rPr>
              <a:t>ikslas</a:t>
            </a:r>
            <a:r>
              <a:rPr lang="en-GB" altLang="da-DK" sz="2400" b="1" dirty="0">
                <a:cs typeface="Arial" panose="020B0604020202020204" pitchFamily="34" charset="0"/>
              </a:rPr>
              <a:t> </a:t>
            </a:r>
            <a:r>
              <a:rPr lang="en-GB" altLang="da-DK" sz="2400" dirty="0">
                <a:cs typeface="Arial" panose="020B0604020202020204" pitchFamily="34" charset="0"/>
              </a:rPr>
              <a:t>– </a:t>
            </a:r>
            <a:r>
              <a:rPr lang="en-GB" altLang="da-DK" sz="2400" dirty="0" err="1">
                <a:cs typeface="Arial" panose="020B0604020202020204" pitchFamily="34" charset="0"/>
              </a:rPr>
              <a:t>bendr</a:t>
            </a:r>
            <a:r>
              <a:rPr lang="en-US" altLang="da-DK" sz="2400" dirty="0">
                <a:cs typeface="Arial" panose="020B0604020202020204" pitchFamily="34" charset="0"/>
              </a:rPr>
              <a:t>a</a:t>
            </a:r>
            <a:r>
              <a:rPr lang="lt-LT" altLang="da-DK" sz="2400" dirty="0">
                <a:cs typeface="Arial" panose="020B0604020202020204" pitchFamily="34" charset="0"/>
              </a:rPr>
              <a:t>s siekis ir </a:t>
            </a:r>
            <a:r>
              <a:rPr lang="en-GB" altLang="da-DK" sz="2400" dirty="0">
                <a:cs typeface="Arial" panose="020B0604020202020204" pitchFamily="34" charset="0"/>
              </a:rPr>
              <a:t> </a:t>
            </a:r>
            <a:r>
              <a:rPr lang="en-GB" altLang="da-DK" sz="2400" dirty="0" err="1">
                <a:cs typeface="Arial" panose="020B0604020202020204" pitchFamily="34" charset="0"/>
              </a:rPr>
              <a:t>politik</a:t>
            </a:r>
            <a:r>
              <a:rPr lang="en-US" altLang="da-DK" sz="2400" dirty="0">
                <a:cs typeface="Arial" panose="020B0604020202020204" pitchFamily="34" charset="0"/>
              </a:rPr>
              <a:t>a</a:t>
            </a:r>
            <a:r>
              <a:rPr lang="lt-LT" altLang="da-DK" sz="2400" dirty="0">
                <a:cs typeface="Arial" panose="020B0604020202020204" pitchFamily="34" charset="0"/>
              </a:rPr>
              <a:t>, remiantis žinių keitimųsi įvairiose srityse</a:t>
            </a:r>
            <a:r>
              <a:rPr lang="en-GB" altLang="da-DK" sz="2400" dirty="0">
                <a:cs typeface="Arial" panose="020B0604020202020204" pitchFamily="34" charset="0"/>
              </a:rPr>
              <a:t>,</a:t>
            </a:r>
            <a:r>
              <a:rPr lang="lt-LT" altLang="da-DK" sz="2400" dirty="0">
                <a:cs typeface="Arial" panose="020B0604020202020204" pitchFamily="34" charset="0"/>
              </a:rPr>
              <a:t> pagrįstai </a:t>
            </a:r>
            <a:r>
              <a:rPr lang="en-GB" altLang="da-DK" sz="2400" dirty="0">
                <a:cs typeface="Arial" panose="020B0604020202020204" pitchFamily="34" charset="0"/>
              </a:rPr>
              <a:t> </a:t>
            </a:r>
            <a:r>
              <a:rPr lang="lt-LT" altLang="da-DK" sz="2400" dirty="0">
                <a:cs typeface="Arial" panose="020B0604020202020204" pitchFamily="34" charset="0"/>
              </a:rPr>
              <a:t>įsitikinus, </a:t>
            </a:r>
            <a:r>
              <a:rPr lang="en-GB" altLang="da-DK" sz="2400" dirty="0">
                <a:cs typeface="Arial" panose="020B0604020202020204" pitchFamily="34" charset="0"/>
              </a:rPr>
              <a:t>ka</a:t>
            </a:r>
            <a:r>
              <a:rPr lang="lt-LT" altLang="da-DK" sz="2400" dirty="0">
                <a:cs typeface="Arial" panose="020B0604020202020204" pitchFamily="34" charset="0"/>
              </a:rPr>
              <a:t>d</a:t>
            </a:r>
            <a:r>
              <a:rPr lang="en-GB" altLang="da-DK" sz="2400" dirty="0">
                <a:cs typeface="Arial" panose="020B0604020202020204" pitchFamily="34" charset="0"/>
              </a:rPr>
              <a:t> vis</a:t>
            </a:r>
            <a:r>
              <a:rPr lang="lt-LT" altLang="da-DK" sz="2400" dirty="0"/>
              <a:t>ų</a:t>
            </a:r>
            <a:r>
              <a:rPr lang="en-GB" altLang="da-DK" sz="2400" dirty="0">
                <a:cs typeface="Arial" panose="020B0604020202020204" pitchFamily="34" charset="0"/>
              </a:rPr>
              <a:t> </a:t>
            </a:r>
            <a:r>
              <a:rPr lang="en-GB" altLang="da-DK" sz="2400" dirty="0" err="1">
                <a:cs typeface="Arial" panose="020B0604020202020204" pitchFamily="34" charset="0"/>
              </a:rPr>
              <a:t>Šiaur</a:t>
            </a:r>
            <a:r>
              <a:rPr lang="lt-LT" altLang="da-DK" sz="2400" dirty="0"/>
              <a:t>ė</a:t>
            </a:r>
            <a:r>
              <a:rPr lang="en-GB" altLang="da-DK" sz="2400" dirty="0">
                <a:cs typeface="Arial" panose="020B0604020202020204" pitchFamily="34" charset="0"/>
              </a:rPr>
              <a:t>s </a:t>
            </a:r>
            <a:r>
              <a:rPr lang="en-GB" altLang="da-DK" sz="2400" dirty="0" err="1">
                <a:cs typeface="Arial" panose="020B0604020202020204" pitchFamily="34" charset="0"/>
              </a:rPr>
              <a:t>šali</a:t>
            </a:r>
            <a:r>
              <a:rPr lang="lt-LT" altLang="da-DK" sz="2400" dirty="0"/>
              <a:t>ų</a:t>
            </a:r>
            <a:r>
              <a:rPr lang="en-GB" altLang="da-DK" sz="2400" dirty="0">
                <a:cs typeface="Arial" panose="020B0604020202020204" pitchFamily="34" charset="0"/>
              </a:rPr>
              <a:t> </a:t>
            </a:r>
            <a:r>
              <a:rPr lang="en-GB" altLang="da-DK" sz="2400" dirty="0" err="1">
                <a:cs typeface="Arial" panose="020B0604020202020204" pitchFamily="34" charset="0"/>
              </a:rPr>
              <a:t>bendros</a:t>
            </a:r>
            <a:r>
              <a:rPr lang="en-GB" altLang="da-DK" sz="2400" dirty="0">
                <a:cs typeface="Arial" panose="020B0604020202020204" pitchFamily="34" charset="0"/>
              </a:rPr>
              <a:t> </a:t>
            </a:r>
            <a:r>
              <a:rPr lang="en-GB" altLang="da-DK" sz="2400" dirty="0" err="1">
                <a:cs typeface="Arial" panose="020B0604020202020204" pitchFamily="34" charset="0"/>
              </a:rPr>
              <a:t>pastangos</a:t>
            </a:r>
            <a:r>
              <a:rPr lang="en-GB" altLang="da-DK" sz="2400" dirty="0">
                <a:cs typeface="Arial" panose="020B0604020202020204" pitchFamily="34" charset="0"/>
              </a:rPr>
              <a:t> </a:t>
            </a:r>
            <a:r>
              <a:rPr lang="en-GB" altLang="da-DK" sz="2400" dirty="0" err="1">
                <a:cs typeface="Arial" panose="020B0604020202020204" pitchFamily="34" charset="0"/>
              </a:rPr>
              <a:t>gali</a:t>
            </a:r>
            <a:r>
              <a:rPr lang="en-GB" altLang="da-DK" sz="2400" dirty="0">
                <a:cs typeface="Arial" panose="020B0604020202020204" pitchFamily="34" charset="0"/>
              </a:rPr>
              <a:t> b</a:t>
            </a:r>
            <a:r>
              <a:rPr lang="lt-LT" altLang="da-DK" sz="2400" dirty="0"/>
              <a:t>ū</a:t>
            </a:r>
            <a:r>
              <a:rPr lang="en-GB" altLang="da-DK" sz="2400" dirty="0" err="1">
                <a:cs typeface="Arial" panose="020B0604020202020204" pitchFamily="34" charset="0"/>
              </a:rPr>
              <a:t>ti</a:t>
            </a:r>
            <a:r>
              <a:rPr lang="en-GB" altLang="da-DK" sz="2400" dirty="0">
                <a:cs typeface="Arial" panose="020B0604020202020204" pitchFamily="34" charset="0"/>
              </a:rPr>
              <a:t> </a:t>
            </a:r>
            <a:r>
              <a:rPr lang="en-GB" altLang="da-DK" sz="2400" dirty="0" err="1">
                <a:cs typeface="Arial" panose="020B0604020202020204" pitchFamily="34" charset="0"/>
              </a:rPr>
              <a:t>efektyvesn</a:t>
            </a:r>
            <a:r>
              <a:rPr lang="lt-LT" altLang="da-DK" sz="2400" dirty="0"/>
              <a:t>ė</a:t>
            </a:r>
            <a:r>
              <a:rPr lang="en-GB" altLang="da-DK" sz="2400" dirty="0">
                <a:cs typeface="Arial" panose="020B0604020202020204" pitchFamily="34" charset="0"/>
              </a:rPr>
              <a:t>s u</a:t>
            </a:r>
            <a:r>
              <a:rPr lang="lt-LT" altLang="da-DK" sz="2400" dirty="0"/>
              <a:t>ž</a:t>
            </a:r>
            <a:r>
              <a:rPr lang="en-GB" altLang="da-DK" sz="2400" dirty="0">
                <a:cs typeface="Arial" panose="020B0604020202020204" pitchFamily="34" charset="0"/>
              </a:rPr>
              <a:t> </a:t>
            </a:r>
            <a:r>
              <a:rPr lang="en-GB" altLang="da-DK" sz="2400" dirty="0" err="1">
                <a:cs typeface="Arial" panose="020B0604020202020204" pitchFamily="34" charset="0"/>
              </a:rPr>
              <a:t>pavien</a:t>
            </a:r>
            <a:r>
              <a:rPr lang="lt-LT" altLang="da-DK" sz="2400" dirty="0"/>
              <a:t>ė</a:t>
            </a:r>
            <a:r>
              <a:rPr lang="en-GB" altLang="da-DK" sz="2400" dirty="0">
                <a:cs typeface="Arial" panose="020B0604020202020204" pitchFamily="34" charset="0"/>
              </a:rPr>
              <a:t>s </a:t>
            </a:r>
            <a:r>
              <a:rPr lang="en-GB" altLang="da-DK" sz="2400" dirty="0" err="1">
                <a:cs typeface="Arial" panose="020B0604020202020204" pitchFamily="34" charset="0"/>
              </a:rPr>
              <a:t>šalies</a:t>
            </a:r>
            <a:r>
              <a:rPr lang="en-GB" altLang="da-DK" sz="2400" dirty="0">
                <a:cs typeface="Arial" panose="020B0604020202020204" pitchFamily="34" charset="0"/>
              </a:rPr>
              <a:t> </a:t>
            </a:r>
            <a:r>
              <a:rPr lang="en-GB" altLang="da-DK" sz="2400" dirty="0" err="1">
                <a:cs typeface="Arial" panose="020B0604020202020204" pitchFamily="34" charset="0"/>
              </a:rPr>
              <a:t>darbo</a:t>
            </a:r>
            <a:r>
              <a:rPr lang="en-GB" altLang="da-DK" sz="2400" dirty="0">
                <a:cs typeface="Arial" panose="020B0604020202020204" pitchFamily="34" charset="0"/>
              </a:rPr>
              <a:t> </a:t>
            </a:r>
            <a:r>
              <a:rPr lang="en-GB" altLang="da-DK" sz="2400" dirty="0" err="1">
                <a:cs typeface="Arial" panose="020B0604020202020204" pitchFamily="34" charset="0"/>
              </a:rPr>
              <a:t>rezultatus</a:t>
            </a:r>
            <a:r>
              <a:rPr lang="en-GB" altLang="da-DK" sz="2400" dirty="0">
                <a:cs typeface="Arial" panose="020B0604020202020204" pitchFamily="34" charset="0"/>
              </a:rPr>
              <a:t>. </a:t>
            </a:r>
          </a:p>
          <a:p>
            <a:pPr marL="0" indent="0">
              <a:buNone/>
            </a:pPr>
            <a:r>
              <a:rPr lang="lt-LT" altLang="da-DK" sz="2400" b="1" u="sng" dirty="0">
                <a:cs typeface="Arial" panose="020B0604020202020204" pitchFamily="34" charset="0"/>
              </a:rPr>
              <a:t>SINERGIJA</a:t>
            </a:r>
            <a:r>
              <a:rPr lang="en-GB" altLang="da-DK" sz="2400" dirty="0">
                <a:cs typeface="Arial" panose="020B0604020202020204" pitchFamily="34" charset="0"/>
              </a:rPr>
              <a:t/>
            </a:r>
            <a:br>
              <a:rPr lang="en-GB" altLang="da-DK" sz="2400" dirty="0">
                <a:cs typeface="Arial" panose="020B0604020202020204" pitchFamily="34" charset="0"/>
              </a:rPr>
            </a:br>
            <a:endParaRPr lang="da-DK" altLang="da-DK" sz="2400" b="1" dirty="0"/>
          </a:p>
          <a:p>
            <a:pPr marL="0" indent="0">
              <a:lnSpc>
                <a:spcPts val="1800"/>
              </a:lnSpc>
            </a:pPr>
            <a:endParaRPr lang="en-US" altLang="da-DK" sz="1600" dirty="0">
              <a:cs typeface="Times New Roman" panose="02020603050405020304" pitchFamily="18" charset="0"/>
            </a:endParaRPr>
          </a:p>
          <a:p>
            <a:pPr marL="0" indent="0">
              <a:lnSpc>
                <a:spcPts val="1800"/>
              </a:lnSpc>
            </a:pPr>
            <a:endParaRPr lang="da-DK" altLang="da-DK" sz="1600" dirty="0"/>
          </a:p>
          <a:p>
            <a:pPr marL="0" indent="0">
              <a:lnSpc>
                <a:spcPts val="1800"/>
              </a:lnSpc>
              <a:buNone/>
            </a:pPr>
            <a:endParaRPr lang="da-DK" altLang="da-DK" sz="1600" dirty="0"/>
          </a:p>
          <a:p>
            <a:pPr marL="0" indent="0">
              <a:lnSpc>
                <a:spcPts val="1800"/>
              </a:lnSpc>
            </a:pPr>
            <a:endParaRPr lang="da-DK" altLang="da-DK" sz="1400" dirty="0">
              <a:cs typeface="Times New Roman" panose="02020603050405020304" pitchFamily="18" charset="0"/>
            </a:endParaRPr>
          </a:p>
        </p:txBody>
      </p:sp>
    </p:spTree>
    <p:extLst>
      <p:ext uri="{BB962C8B-B14F-4D97-AF65-F5344CB8AC3E}">
        <p14:creationId xmlns:p14="http://schemas.microsoft.com/office/powerpoint/2010/main" val="3731119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hlinkClick r:id="rId2" action="ppaction://hlinksldjump"/>
          </p:cNvPr>
          <p:cNvSpPr>
            <a:spLocks noChangeArrowheads="1"/>
          </p:cNvSpPr>
          <p:nvPr/>
        </p:nvSpPr>
        <p:spPr bwMode="auto">
          <a:xfrm>
            <a:off x="6383338" y="1"/>
            <a:ext cx="112871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20000"/>
              </a:spcBef>
              <a:defRPr sz="2800">
                <a:solidFill>
                  <a:schemeClr val="tx1"/>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a:spcBef>
                <a:spcPct val="0"/>
              </a:spcBef>
            </a:pPr>
            <a:endParaRPr lang="en-US" altLang="en-US" sz="2400">
              <a:latin typeface="Times" panose="02020603050405020304" pitchFamily="18" charset="0"/>
            </a:endParaRPr>
          </a:p>
        </p:txBody>
      </p:sp>
      <p:pic>
        <p:nvPicPr>
          <p:cNvPr id="9219" name="Picture 18" descr="2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4176"/>
            <a:ext cx="91440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20"/>
          <p:cNvSpPr>
            <a:spLocks noChangeArrowheads="1"/>
          </p:cNvSpPr>
          <p:nvPr/>
        </p:nvSpPr>
        <p:spPr bwMode="auto">
          <a:xfrm>
            <a:off x="1703389" y="3933826"/>
            <a:ext cx="8569325"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spcBef>
                <a:spcPct val="20000"/>
              </a:spcBef>
              <a:defRPr sz="2800">
                <a:solidFill>
                  <a:schemeClr val="tx1"/>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spcBef>
                <a:spcPct val="50000"/>
              </a:spcBef>
            </a:pPr>
            <a:r>
              <a:rPr lang="da-DK" altLang="da-DK" b="1" dirty="0">
                <a:solidFill>
                  <a:srgbClr val="006EB6"/>
                </a:solidFill>
                <a:latin typeface="Corbel" panose="020B0503020204020204" pitchFamily="34" charset="0"/>
              </a:rPr>
              <a:t>Š</a:t>
            </a:r>
            <a:r>
              <a:rPr lang="lt-LT" altLang="da-DK" b="1" dirty="0">
                <a:solidFill>
                  <a:srgbClr val="006EB6"/>
                </a:solidFill>
                <a:latin typeface="Corbel" panose="020B0503020204020204" pitchFamily="34" charset="0"/>
              </a:rPr>
              <a:t>iaurės taryba</a:t>
            </a:r>
          </a:p>
          <a:p>
            <a:pPr algn="l">
              <a:spcBef>
                <a:spcPct val="50000"/>
              </a:spcBef>
            </a:pPr>
            <a:r>
              <a:rPr lang="lt-LT" altLang="da-DK" dirty="0">
                <a:solidFill>
                  <a:srgbClr val="006EB6"/>
                </a:solidFill>
                <a:latin typeface="Corbel" panose="020B0503020204020204" pitchFamily="34" charset="0"/>
              </a:rPr>
              <a:t>Šiaurės šalių tarpparlamentinio </a:t>
            </a:r>
            <a:r>
              <a:rPr lang="da-DK" altLang="da-DK" dirty="0">
                <a:solidFill>
                  <a:srgbClr val="006EB6"/>
                </a:solidFill>
                <a:latin typeface="Corbel" panose="020B0503020204020204" pitchFamily="34" charset="0"/>
              </a:rPr>
              <a:t>b</a:t>
            </a:r>
            <a:r>
              <a:rPr lang="lt-LT" altLang="da-DK" dirty="0">
                <a:solidFill>
                  <a:srgbClr val="006EB6"/>
                </a:solidFill>
                <a:latin typeface="Corbel" panose="020B0503020204020204" pitchFamily="34" charset="0"/>
              </a:rPr>
              <a:t>endradarbiavimo forumas, įsteigtas 1952 m. </a:t>
            </a:r>
          </a:p>
          <a:p>
            <a:pPr algn="l">
              <a:spcBef>
                <a:spcPct val="50000"/>
              </a:spcBef>
            </a:pPr>
            <a:r>
              <a:rPr lang="lt-LT" altLang="da-DK" dirty="0">
                <a:solidFill>
                  <a:srgbClr val="006EB6"/>
                </a:solidFill>
                <a:latin typeface="Corbel" panose="020B0503020204020204" pitchFamily="34" charset="0"/>
              </a:rPr>
              <a:t>87 nari</a:t>
            </a:r>
            <a:r>
              <a:rPr lang="da-DK" altLang="da-DK" dirty="0">
                <a:solidFill>
                  <a:srgbClr val="006EB6"/>
                </a:solidFill>
                <a:latin typeface="Corbel" panose="020B0503020204020204" pitchFamily="34" charset="0"/>
              </a:rPr>
              <a:t>a</a:t>
            </a:r>
            <a:r>
              <a:rPr lang="lt-LT" altLang="da-DK" dirty="0">
                <a:solidFill>
                  <a:srgbClr val="006EB6"/>
                </a:solidFill>
                <a:latin typeface="Corbel" panose="020B0503020204020204" pitchFamily="34" charset="0"/>
              </a:rPr>
              <a:t>i, </a:t>
            </a:r>
            <a:r>
              <a:rPr lang="da-DK" altLang="da-DK" dirty="0">
                <a:solidFill>
                  <a:srgbClr val="006EB6"/>
                </a:solidFill>
                <a:latin typeface="Corbel" panose="020B0503020204020204" pitchFamily="34" charset="0"/>
              </a:rPr>
              <a:t>5</a:t>
            </a:r>
            <a:r>
              <a:rPr lang="lt-LT" altLang="da-DK" dirty="0">
                <a:solidFill>
                  <a:srgbClr val="006EB6"/>
                </a:solidFill>
                <a:latin typeface="Corbel" panose="020B0503020204020204" pitchFamily="34" charset="0"/>
              </a:rPr>
              <a:t> komitetai</a:t>
            </a:r>
            <a:endParaRPr lang="da-DK" altLang="da-DK" dirty="0">
              <a:solidFill>
                <a:srgbClr val="006EB6"/>
              </a:solidFill>
              <a:latin typeface="Corbel" panose="020B0503020204020204" pitchFamily="34" charset="0"/>
            </a:endParaRPr>
          </a:p>
        </p:txBody>
      </p:sp>
    </p:spTree>
    <p:extLst>
      <p:ext uri="{BB962C8B-B14F-4D97-AF65-F5344CB8AC3E}">
        <p14:creationId xmlns:p14="http://schemas.microsoft.com/office/powerpoint/2010/main" val="366088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7">
            <a:hlinkClick r:id="rId2" action="ppaction://hlinksldjump"/>
          </p:cNvPr>
          <p:cNvSpPr>
            <a:spLocks noChangeArrowheads="1"/>
          </p:cNvSpPr>
          <p:nvPr/>
        </p:nvSpPr>
        <p:spPr bwMode="auto">
          <a:xfrm>
            <a:off x="6383338" y="1"/>
            <a:ext cx="112871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20000"/>
              </a:spcBef>
              <a:defRPr sz="2800">
                <a:solidFill>
                  <a:schemeClr val="tx1"/>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lgn="l" eaLnBrk="0" fontAlgn="base" hangingPunct="0">
              <a:spcBef>
                <a:spcPct val="0"/>
              </a:spcBef>
              <a:spcAft>
                <a:spcPct val="0"/>
              </a:spcAft>
            </a:pPr>
            <a:endParaRPr lang="en-US" altLang="en-US" sz="2400">
              <a:solidFill>
                <a:srgbClr val="000000"/>
              </a:solidFill>
              <a:latin typeface="Times" panose="02020603050405020304" pitchFamily="18" charset="0"/>
            </a:endParaRPr>
          </a:p>
        </p:txBody>
      </p:sp>
      <p:pic>
        <p:nvPicPr>
          <p:cNvPr id="10243" name="Picture 9" descr="3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4176"/>
            <a:ext cx="91440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22"/>
          <p:cNvSpPr>
            <a:spLocks noChangeArrowheads="1"/>
          </p:cNvSpPr>
          <p:nvPr/>
        </p:nvSpPr>
        <p:spPr bwMode="auto">
          <a:xfrm>
            <a:off x="2362200" y="3098800"/>
            <a:ext cx="74676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spcBef>
                <a:spcPct val="20000"/>
              </a:spcBef>
              <a:defRPr sz="2800">
                <a:solidFill>
                  <a:schemeClr val="tx1"/>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eaLnBrk="0" fontAlgn="base" hangingPunct="0">
              <a:spcBef>
                <a:spcPct val="50000"/>
              </a:spcBef>
              <a:spcAft>
                <a:spcPct val="0"/>
              </a:spcAft>
            </a:pPr>
            <a:r>
              <a:rPr lang="lt-LT" altLang="da-DK" sz="2400" b="1" dirty="0">
                <a:solidFill>
                  <a:srgbClr val="006EB6"/>
                </a:solidFill>
              </a:rPr>
              <a:t>Šiaurės ministrų taryb</a:t>
            </a:r>
            <a:r>
              <a:rPr lang="da-DK" altLang="da-DK" sz="2400" b="1" dirty="0">
                <a:solidFill>
                  <a:srgbClr val="006EB6"/>
                </a:solidFill>
              </a:rPr>
              <a:t>a</a:t>
            </a:r>
            <a:endParaRPr lang="lt-LT" altLang="da-DK" sz="2400" dirty="0">
              <a:solidFill>
                <a:srgbClr val="006EB6"/>
              </a:solidFill>
            </a:endParaRPr>
          </a:p>
          <a:p>
            <a:pPr algn="l" eaLnBrk="0" fontAlgn="base" hangingPunct="0">
              <a:spcBef>
                <a:spcPct val="50000"/>
              </a:spcBef>
              <a:spcAft>
                <a:spcPct val="0"/>
              </a:spcAft>
            </a:pPr>
            <a:r>
              <a:rPr lang="lt-LT" altLang="da-DK" sz="2400" dirty="0">
                <a:solidFill>
                  <a:srgbClr val="006EB6"/>
                </a:solidFill>
              </a:rPr>
              <a:t>Šiaurės šalių tarpvyriausyb</a:t>
            </a:r>
            <a:r>
              <a:rPr lang="da-DK" altLang="da-DK" sz="2400" dirty="0">
                <a:solidFill>
                  <a:srgbClr val="006EB6"/>
                </a:solidFill>
              </a:rPr>
              <a:t>i</a:t>
            </a:r>
            <a:r>
              <a:rPr lang="lt-LT" altLang="da-DK" sz="2400" dirty="0">
                <a:solidFill>
                  <a:srgbClr val="006EB6"/>
                </a:solidFill>
              </a:rPr>
              <a:t>nis ben</a:t>
            </a:r>
            <a:r>
              <a:rPr lang="da-DK" altLang="da-DK" sz="2400" dirty="0">
                <a:solidFill>
                  <a:srgbClr val="006EB6"/>
                </a:solidFill>
              </a:rPr>
              <a:t>d</a:t>
            </a:r>
            <a:r>
              <a:rPr lang="lt-LT" altLang="da-DK" sz="2400" dirty="0">
                <a:solidFill>
                  <a:srgbClr val="006EB6"/>
                </a:solidFill>
              </a:rPr>
              <a:t>radarbiavimas įvairių sričių ministrų tarybose, įsteigtas 1971 m.</a:t>
            </a:r>
          </a:p>
          <a:p>
            <a:pPr algn="l" eaLnBrk="0" fontAlgn="base" hangingPunct="0">
              <a:spcBef>
                <a:spcPct val="50000"/>
              </a:spcBef>
              <a:spcAft>
                <a:spcPct val="0"/>
              </a:spcAft>
            </a:pPr>
            <a:r>
              <a:rPr lang="lt-LT" altLang="da-DK" sz="2400" dirty="0">
                <a:solidFill>
                  <a:srgbClr val="006EB6"/>
                </a:solidFill>
              </a:rPr>
              <a:t>S</a:t>
            </a:r>
            <a:r>
              <a:rPr lang="da-DK" altLang="da-DK" sz="2400" dirty="0">
                <a:solidFill>
                  <a:srgbClr val="006EB6"/>
                </a:solidFill>
              </a:rPr>
              <a:t>e</a:t>
            </a:r>
            <a:r>
              <a:rPr lang="lt-LT" altLang="da-DK" sz="2400" dirty="0">
                <a:solidFill>
                  <a:srgbClr val="006EB6"/>
                </a:solidFill>
              </a:rPr>
              <a:t>kret</a:t>
            </a:r>
            <a:r>
              <a:rPr lang="da-DK" altLang="da-DK" sz="2400" dirty="0">
                <a:solidFill>
                  <a:srgbClr val="006EB6"/>
                </a:solidFill>
              </a:rPr>
              <a:t>o</a:t>
            </a:r>
            <a:r>
              <a:rPr lang="lt-LT" altLang="da-DK" sz="2400" dirty="0">
                <a:solidFill>
                  <a:srgbClr val="006EB6"/>
                </a:solidFill>
              </a:rPr>
              <a:t>riatas Kopenhagoje (Danija),</a:t>
            </a:r>
            <a:r>
              <a:rPr lang="en-GB" altLang="da-DK" sz="2400" dirty="0">
                <a:solidFill>
                  <a:srgbClr val="006EB6"/>
                </a:solidFill>
              </a:rPr>
              <a:t> </a:t>
            </a:r>
            <a:r>
              <a:rPr lang="lt-LT" altLang="da-DK" sz="2400" dirty="0">
                <a:solidFill>
                  <a:srgbClr val="006EB6"/>
                </a:solidFill>
              </a:rPr>
              <a:t>100 da</a:t>
            </a:r>
            <a:r>
              <a:rPr lang="da-DK" altLang="da-DK" sz="2400" dirty="0">
                <a:solidFill>
                  <a:srgbClr val="006EB6"/>
                </a:solidFill>
              </a:rPr>
              <a:t>r</a:t>
            </a:r>
            <a:r>
              <a:rPr lang="lt-LT" altLang="da-DK" sz="2400" dirty="0">
                <a:solidFill>
                  <a:srgbClr val="006EB6"/>
                </a:solidFill>
              </a:rPr>
              <a:t>buotojų (patarėjų)</a:t>
            </a:r>
            <a:endParaRPr lang="da-DK" altLang="da-DK" sz="2400" dirty="0">
              <a:solidFill>
                <a:srgbClr val="006EB6"/>
              </a:solidFill>
            </a:endParaRPr>
          </a:p>
          <a:p>
            <a:pPr algn="l" eaLnBrk="0" fontAlgn="base" hangingPunct="0">
              <a:spcBef>
                <a:spcPct val="50000"/>
              </a:spcBef>
              <a:spcAft>
                <a:spcPct val="0"/>
              </a:spcAft>
            </a:pPr>
            <a:r>
              <a:rPr lang="lt-LT" altLang="da-DK" sz="2400" dirty="0">
                <a:solidFill>
                  <a:srgbClr val="006EB6"/>
                </a:solidFill>
              </a:rPr>
              <a:t>Kasmet besikeičiantis pirmininkavimas: 2017 </a:t>
            </a:r>
            <a:r>
              <a:rPr lang="da-DK" altLang="da-DK" sz="2400" dirty="0">
                <a:solidFill>
                  <a:srgbClr val="006EB6"/>
                </a:solidFill>
              </a:rPr>
              <a:t>m</a:t>
            </a:r>
            <a:r>
              <a:rPr lang="lt-LT" altLang="da-DK" sz="2400" dirty="0">
                <a:solidFill>
                  <a:srgbClr val="006EB6"/>
                </a:solidFill>
              </a:rPr>
              <a:t>. Norvegija</a:t>
            </a:r>
          </a:p>
        </p:txBody>
      </p:sp>
    </p:spTree>
    <p:extLst>
      <p:ext uri="{BB962C8B-B14F-4D97-AF65-F5344CB8AC3E}">
        <p14:creationId xmlns:p14="http://schemas.microsoft.com/office/powerpoint/2010/main" val="1556077294"/>
      </p:ext>
    </p:extLst>
  </p:cSld>
  <p:clrMapOvr>
    <a:masterClrMapping/>
  </p:clrMapOvr>
  <p:transition>
    <p:blind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Šiaurės ministrų tarybos tarptautinis bendradarbiavimas</a:t>
            </a:r>
            <a:endParaRPr lang="en-US" dirty="0"/>
          </a:p>
        </p:txBody>
      </p:sp>
      <p:sp>
        <p:nvSpPr>
          <p:cNvPr id="3" name="Date Placeholder 2"/>
          <p:cNvSpPr>
            <a:spLocks noGrp="1"/>
          </p:cNvSpPr>
          <p:nvPr>
            <p:ph type="dt" sz="half" idx="10"/>
          </p:nvPr>
        </p:nvSpPr>
        <p:spPr/>
        <p:txBody>
          <a:bodyPr/>
          <a:lstStyle/>
          <a:p>
            <a:r>
              <a:rPr lang="da-DK"/>
              <a:t>23-11-2016</a:t>
            </a:r>
            <a:endParaRPr lang="da-DK" dirty="0"/>
          </a:p>
        </p:txBody>
      </p:sp>
      <p:sp>
        <p:nvSpPr>
          <p:cNvPr id="4" name="Footer Placeholder 3"/>
          <p:cNvSpPr>
            <a:spLocks noGrp="1"/>
          </p:cNvSpPr>
          <p:nvPr>
            <p:ph type="ftr" sz="quarter" idx="11"/>
          </p:nvPr>
        </p:nvSpPr>
        <p:spPr/>
        <p:txBody>
          <a:bodyPr/>
          <a:lstStyle/>
          <a:p>
            <a:r>
              <a:rPr lang="lt-LT" sz="2000" dirty="0"/>
              <a:t>Šiaurės ministrų tarybos biuras Lietuvoje</a:t>
            </a:r>
            <a:endParaRPr lang="da-DK" sz="2000" dirty="0"/>
          </a:p>
        </p:txBody>
      </p:sp>
      <p:sp>
        <p:nvSpPr>
          <p:cNvPr id="5" name="Slide Number Placeholder 4"/>
          <p:cNvSpPr>
            <a:spLocks noGrp="1"/>
          </p:cNvSpPr>
          <p:nvPr>
            <p:ph type="sldNum" sz="quarter" idx="12"/>
          </p:nvPr>
        </p:nvSpPr>
        <p:spPr/>
        <p:txBody>
          <a:bodyPr/>
          <a:lstStyle/>
          <a:p>
            <a:fld id="{45D37B1E-C366-494F-A587-962AD9AABC83}" type="slidenum">
              <a:rPr lang="da-DK" smtClean="0"/>
              <a:pPr/>
              <a:t>7</a:t>
            </a:fld>
            <a:endParaRPr lang="da-DK" dirty="0"/>
          </a:p>
        </p:txBody>
      </p:sp>
      <p:sp>
        <p:nvSpPr>
          <p:cNvPr id="6" name="Text Placeholder 5"/>
          <p:cNvSpPr>
            <a:spLocks noGrp="1"/>
          </p:cNvSpPr>
          <p:nvPr>
            <p:ph type="body" sz="quarter" idx="13"/>
          </p:nvPr>
        </p:nvSpPr>
        <p:spPr/>
        <p:txBody>
          <a:bodyPr/>
          <a:lstStyle/>
          <a:p>
            <a:r>
              <a:rPr lang="lt-LT" altLang="en-US" i="1" dirty="0"/>
              <a:t>- </a:t>
            </a:r>
            <a:r>
              <a:rPr lang="lt-LT" altLang="en-US" sz="2400" dirty="0"/>
              <a:t>10</a:t>
            </a:r>
            <a:r>
              <a:rPr lang="en-US" altLang="en-US" sz="2400" dirty="0"/>
              <a:t>% </a:t>
            </a:r>
            <a:r>
              <a:rPr lang="en-US" altLang="en-US" sz="2400" dirty="0" err="1"/>
              <a:t>biud</a:t>
            </a:r>
            <a:r>
              <a:rPr lang="lt-LT" altLang="en-US" sz="2400" dirty="0"/>
              <a:t>ž</a:t>
            </a:r>
            <a:r>
              <a:rPr lang="en-US" altLang="en-US" sz="2400" dirty="0" err="1"/>
              <a:t>eto</a:t>
            </a:r>
            <a:endParaRPr lang="lt-LT" altLang="en-US" sz="2400" dirty="0"/>
          </a:p>
          <a:p>
            <a:r>
              <a:rPr lang="lt-LT" altLang="en-US" sz="2400" dirty="0"/>
              <a:t>- Šiaurės šalių regionas siekia būti atviras supančiam pasauliui</a:t>
            </a:r>
            <a:r>
              <a:rPr lang="en-US" altLang="en-US" sz="2400" dirty="0"/>
              <a:t>. </a:t>
            </a:r>
            <a:r>
              <a:rPr lang="lt-LT" altLang="en-US" sz="2400" dirty="0"/>
              <a:t>Nuo 1990 Šiaurės ministrų taryba pradėjo ir stiprino glaudų  bendradarbiavimą su kaimyninėmis valstybėmis Baltijos jūros regione. Vyksta bendradarbiavimas vakaruose Arkties jūros regione, taip pat su tokia šalimi kaip Kanada. Šiaurės regionas savo pasiekimais yra matomas Europoje ir pasaulyje. </a:t>
            </a:r>
          </a:p>
          <a:p>
            <a:r>
              <a:rPr lang="lt-LT" sz="2400" dirty="0"/>
              <a:t>- nuo 2014 m. naujos bendradarbiavimo gairės su Estija, Latvia, Lietuva, Šiaurės vakarų Rusija ir Baltarusija</a:t>
            </a:r>
            <a:r>
              <a:rPr lang="lt-LT" dirty="0"/>
              <a:t>.</a:t>
            </a:r>
            <a:endParaRPr lang="en-US" dirty="0"/>
          </a:p>
        </p:txBody>
      </p:sp>
    </p:spTree>
    <p:extLst>
      <p:ext uri="{BB962C8B-B14F-4D97-AF65-F5344CB8AC3E}">
        <p14:creationId xmlns:p14="http://schemas.microsoft.com/office/powerpoint/2010/main" val="246567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4000" dirty="0"/>
              <a:t>2017 m. Norvegija pirmininkauja Šiaurės Ministrų Tarybai. Pirmininkavimo programa</a:t>
            </a:r>
            <a:r>
              <a:rPr lang="lt-LT" dirty="0"/>
              <a:t>.</a:t>
            </a:r>
            <a:endParaRPr lang="en-US" dirty="0"/>
          </a:p>
        </p:txBody>
      </p:sp>
      <p:sp>
        <p:nvSpPr>
          <p:cNvPr id="3" name="Date Placeholder 2"/>
          <p:cNvSpPr>
            <a:spLocks noGrp="1"/>
          </p:cNvSpPr>
          <p:nvPr>
            <p:ph type="dt" sz="half" idx="10"/>
          </p:nvPr>
        </p:nvSpPr>
        <p:spPr/>
        <p:txBody>
          <a:bodyPr/>
          <a:lstStyle/>
          <a:p>
            <a:r>
              <a:rPr lang="da-DK"/>
              <a:t>23-11-2016</a:t>
            </a:r>
            <a:endParaRPr lang="da-DK" dirty="0"/>
          </a:p>
        </p:txBody>
      </p:sp>
      <p:sp>
        <p:nvSpPr>
          <p:cNvPr id="4" name="Footer Placeholder 3"/>
          <p:cNvSpPr>
            <a:spLocks noGrp="1"/>
          </p:cNvSpPr>
          <p:nvPr>
            <p:ph type="ftr" sz="quarter" idx="11"/>
          </p:nvPr>
        </p:nvSpPr>
        <p:spPr/>
        <p:txBody>
          <a:bodyPr/>
          <a:lstStyle/>
          <a:p>
            <a:r>
              <a:rPr lang="lt-LT" sz="2000" dirty="0"/>
              <a:t>Šiaurės ministrų tarybos biuras Lietuvoje</a:t>
            </a:r>
            <a:endParaRPr lang="da-DK" sz="2000" dirty="0"/>
          </a:p>
        </p:txBody>
      </p:sp>
      <p:sp>
        <p:nvSpPr>
          <p:cNvPr id="5" name="Slide Number Placeholder 4"/>
          <p:cNvSpPr>
            <a:spLocks noGrp="1"/>
          </p:cNvSpPr>
          <p:nvPr>
            <p:ph type="sldNum" sz="quarter" idx="12"/>
          </p:nvPr>
        </p:nvSpPr>
        <p:spPr/>
        <p:txBody>
          <a:bodyPr/>
          <a:lstStyle/>
          <a:p>
            <a:fld id="{45D37B1E-C366-494F-A587-962AD9AABC83}" type="slidenum">
              <a:rPr lang="da-DK" smtClean="0"/>
              <a:pPr/>
              <a:t>8</a:t>
            </a:fld>
            <a:endParaRPr lang="da-DK" dirty="0"/>
          </a:p>
        </p:txBody>
      </p:sp>
      <p:sp>
        <p:nvSpPr>
          <p:cNvPr id="6" name="Text Placeholder 5"/>
          <p:cNvSpPr>
            <a:spLocks noGrp="1"/>
          </p:cNvSpPr>
          <p:nvPr>
            <p:ph type="body" sz="quarter" idx="13"/>
          </p:nvPr>
        </p:nvSpPr>
        <p:spPr/>
        <p:txBody>
          <a:bodyPr/>
          <a:lstStyle/>
          <a:p>
            <a:r>
              <a:rPr lang="lt-LT" sz="2400" dirty="0"/>
              <a:t>Daugiausia dėmesio skiriama Šiaurės šalių regiono kaitai, Šiaurės šalių regiono pozicijai Europoje ir pasaulyje. Taip pat dėmesys bus skiriamas ir Šiaurės šalių bendradarbiavimui su Baltijos šalimis.</a:t>
            </a:r>
          </a:p>
          <a:p>
            <a:r>
              <a:rPr lang="lt-LT" sz="2400" b="1" dirty="0"/>
              <a:t>Šiaurės šalių regiono kaita</a:t>
            </a:r>
            <a:r>
              <a:rPr lang="lt-LT" sz="2400" dirty="0"/>
              <a:t>. Programoje minimas siekis didinti Šiaurės šalių konkurencingumą, perėjimas prie mažesnės taršos aplinkai, integracijos ir bendradarbiavimo sveikatos apsaugos srityje užtikrinimas.</a:t>
            </a:r>
          </a:p>
          <a:p>
            <a:r>
              <a:rPr lang="lt-LT" sz="2400" b="1" dirty="0"/>
              <a:t>Šiaurės šalių regionas Europoje</a:t>
            </a:r>
            <a:r>
              <a:rPr lang="lt-LT" sz="2400" dirty="0"/>
              <a:t>. Pirmininkaujant Norvegijai Šiaurės ministrų taryba sieks kuo glaudesnio bendradarbiavimo su Europos sąjungos teisėkūra.</a:t>
            </a:r>
          </a:p>
          <a:p>
            <a:r>
              <a:rPr lang="lt-LT" sz="2400" b="1" dirty="0"/>
              <a:t>Šiaurės šalių regionas pasaulyje</a:t>
            </a:r>
            <a:r>
              <a:rPr lang="lt-LT" sz="2400" dirty="0"/>
              <a:t>. Šiaurės ministrų taryba sieks užtikrinti bendrus Šiaurės šalių užsienio politikos siekius ir strateginių partnerysčių palaikymą.</a:t>
            </a:r>
          </a:p>
          <a:p>
            <a:endParaRPr lang="en-US" dirty="0"/>
          </a:p>
        </p:txBody>
      </p:sp>
    </p:spTree>
    <p:extLst>
      <p:ext uri="{BB962C8B-B14F-4D97-AF65-F5344CB8AC3E}">
        <p14:creationId xmlns:p14="http://schemas.microsoft.com/office/powerpoint/2010/main" val="4027267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ltLang="en-US" dirty="0"/>
              <a:t>ŠMT tarptautinės politikos tikslai</a:t>
            </a:r>
            <a:endParaRPr lang="en-US" dirty="0"/>
          </a:p>
        </p:txBody>
      </p:sp>
      <p:sp>
        <p:nvSpPr>
          <p:cNvPr id="6" name="Text Placeholder 5"/>
          <p:cNvSpPr>
            <a:spLocks noGrp="1"/>
          </p:cNvSpPr>
          <p:nvPr>
            <p:ph idx="1"/>
          </p:nvPr>
        </p:nvSpPr>
        <p:spPr/>
        <p:txBody>
          <a:bodyPr/>
          <a:lstStyle/>
          <a:p>
            <a:pPr marL="457200" indent="-457200">
              <a:buFontTx/>
              <a:buChar char="•"/>
            </a:pPr>
            <a:r>
              <a:rPr lang="lt-LT" altLang="en-US" sz="2800" dirty="0"/>
              <a:t>Informacija apie Šiaurės šalių bendradarbiavimą ir pasiekimus, Šiaurietiško modelio ir pasiekimų „</a:t>
            </a:r>
            <a:r>
              <a:rPr lang="lt-LT" altLang="en-US" sz="2800" i="1" dirty="0"/>
              <a:t>brand‘inimas</a:t>
            </a:r>
            <a:r>
              <a:rPr lang="lt-LT" altLang="en-US" sz="2800" dirty="0"/>
              <a:t>“ (kaip originalaus prekinio ženklo)</a:t>
            </a:r>
          </a:p>
          <a:p>
            <a:pPr marL="457200" indent="-457200">
              <a:buFontTx/>
              <a:buChar char="•"/>
            </a:pPr>
            <a:r>
              <a:rPr lang="lt-LT" altLang="en-US" sz="2800" dirty="0"/>
              <a:t>Parama kaimynams tampant demokratinėmis šalimis</a:t>
            </a:r>
          </a:p>
          <a:p>
            <a:pPr marL="457200" indent="-457200">
              <a:buFontTx/>
              <a:buChar char="•"/>
            </a:pPr>
            <a:r>
              <a:rPr lang="lt-LT" altLang="en-US" sz="2800" dirty="0"/>
              <a:t>Regioninis tinklas ir partnerystė</a:t>
            </a:r>
          </a:p>
          <a:p>
            <a:pPr marL="457200" indent="-457200">
              <a:buFontTx/>
              <a:buChar char="•"/>
            </a:pPr>
            <a:r>
              <a:rPr lang="lt-LT" altLang="en-US" sz="2800" dirty="0"/>
              <a:t>Regioninio bendradarbiavimo modelio sklaida – glaudaus valstybinių bei savivaldybių institucijų bendradarbiavimas su visuomene per NVO</a:t>
            </a:r>
            <a:endParaRPr lang="en-US" sz="2800" dirty="0"/>
          </a:p>
        </p:txBody>
      </p:sp>
      <p:sp>
        <p:nvSpPr>
          <p:cNvPr id="3" name="Date Placeholder 2"/>
          <p:cNvSpPr>
            <a:spLocks noGrp="1"/>
          </p:cNvSpPr>
          <p:nvPr>
            <p:ph type="dt" sz="half" idx="10"/>
          </p:nvPr>
        </p:nvSpPr>
        <p:spPr/>
        <p:txBody>
          <a:bodyPr/>
          <a:lstStyle/>
          <a:p>
            <a:r>
              <a:rPr lang="da-DK"/>
              <a:t>23-11-2016</a:t>
            </a:r>
            <a:endParaRPr lang="da-DK" dirty="0"/>
          </a:p>
        </p:txBody>
      </p:sp>
      <p:sp>
        <p:nvSpPr>
          <p:cNvPr id="4" name="Footer Placeholder 3"/>
          <p:cNvSpPr>
            <a:spLocks noGrp="1"/>
          </p:cNvSpPr>
          <p:nvPr>
            <p:ph type="ftr" sz="quarter" idx="11"/>
          </p:nvPr>
        </p:nvSpPr>
        <p:spPr/>
        <p:txBody>
          <a:bodyPr/>
          <a:lstStyle/>
          <a:p>
            <a:r>
              <a:rPr lang="lt-LT" sz="2000" dirty="0"/>
              <a:t>Šiaurės ministrų tarybos biuras Lietuvoje</a:t>
            </a:r>
            <a:endParaRPr lang="da-DK" sz="2000" dirty="0"/>
          </a:p>
        </p:txBody>
      </p:sp>
      <p:sp>
        <p:nvSpPr>
          <p:cNvPr id="5" name="Slide Number Placeholder 4"/>
          <p:cNvSpPr>
            <a:spLocks noGrp="1"/>
          </p:cNvSpPr>
          <p:nvPr>
            <p:ph type="sldNum" sz="quarter" idx="12"/>
          </p:nvPr>
        </p:nvSpPr>
        <p:spPr/>
        <p:txBody>
          <a:bodyPr/>
          <a:lstStyle/>
          <a:p>
            <a:fld id="{45D37B1E-C366-494F-A587-962AD9AABC83}" type="slidenum">
              <a:rPr lang="da-DK" smtClean="0"/>
              <a:pPr/>
              <a:t>9</a:t>
            </a:fld>
            <a:endParaRPr lang="da-DK" dirty="0"/>
          </a:p>
        </p:txBody>
      </p:sp>
    </p:spTree>
    <p:extLst>
      <p:ext uri="{BB962C8B-B14F-4D97-AF65-F5344CB8AC3E}">
        <p14:creationId xmlns:p14="http://schemas.microsoft.com/office/powerpoint/2010/main" val="34915220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fa251f13-58e4-4489-a9f6-fc3f7976e471"/>
</p:tagLst>
</file>

<file path=ppt/theme/theme1.xml><?xml version="1.0" encoding="utf-8"?>
<a:theme xmlns:a="http://schemas.openxmlformats.org/drawingml/2006/main" name="16-9 skabelon UK 2010">
  <a:themeElements>
    <a:clrScheme name="Norden">
      <a:dk1>
        <a:srgbClr val="000000"/>
      </a:dk1>
      <a:lt1>
        <a:sysClr val="window" lastClr="FFFFFF"/>
      </a:lt1>
      <a:dk2>
        <a:srgbClr val="BCBDE2"/>
      </a:dk2>
      <a:lt2>
        <a:srgbClr val="FFF0BE"/>
      </a:lt2>
      <a:accent1>
        <a:srgbClr val="385988"/>
      </a:accent1>
      <a:accent2>
        <a:srgbClr val="006EB6"/>
      </a:accent2>
      <a:accent3>
        <a:srgbClr val="ADCFF1"/>
      </a:accent3>
      <a:accent4>
        <a:srgbClr val="F42941"/>
      </a:accent4>
      <a:accent5>
        <a:srgbClr val="FBA9B3"/>
      </a:accent5>
      <a:accent6>
        <a:srgbClr val="FDCF41"/>
      </a:accent6>
      <a:hlink>
        <a:srgbClr val="006EB6"/>
      </a:hlink>
      <a:folHlink>
        <a:srgbClr val="ADCFF1"/>
      </a:folHlink>
    </a:clrScheme>
    <a:fontScheme name="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22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200" dirty="0" err="1">
            <a:solidFill>
              <a:srgbClr val="006EB6"/>
            </a:solidFill>
          </a:defRPr>
        </a:defPPr>
      </a:lstStyle>
    </a:txDef>
  </a:objectDefaults>
  <a:extraClrSchemeLst/>
  <a:extLst>
    <a:ext uri="{05A4C25C-085E-4340-85A3-A5531E510DB2}">
      <thm15:themeFamily xmlns:thm15="http://schemas.microsoft.com/office/thememl/2012/main" name="Nordisk Ministerad 16-9 skabelon UK.potx" id="{807943BC-83A0-48BF-A001-5EDF5F5DFAF7}" vid="{B893AAA3-6A1D-4AAC-9768-CF8FCC258013}"/>
    </a:ext>
  </a:extLst>
</a:theme>
</file>

<file path=ppt/theme/theme2.xml><?xml version="1.0" encoding="utf-8"?>
<a:theme xmlns:a="http://schemas.openxmlformats.org/drawingml/2006/main" name="NMR_ppt_master_U">
  <a:themeElements>
    <a:clrScheme name="NMR_ppt_master_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MR_ppt_master_U">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NMR_ppt_master_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MR_ppt_master_U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MR_ppt_master_U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MR_ppt_master_U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MR_ppt_master_U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MR_ppt_master_U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MR_ppt_master_U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MR_ppt_master_U">
  <a:themeElements>
    <a:clrScheme name="NMR_ppt_master_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MR_ppt_master_U">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NMR_ppt_master_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MR_ppt_master_U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MR_ppt_master_U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MR_ppt_master_U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MR_ppt_master_U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MR_ppt_master_U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MR_ppt_master_U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1968</Words>
  <Application>Microsoft Office PowerPoint</Application>
  <PresentationFormat>Plačiaekranė</PresentationFormat>
  <Paragraphs>268</Paragraphs>
  <Slides>26</Slides>
  <Notes>1</Notes>
  <HiddenSlides>0</HiddenSlides>
  <MMClips>0</MMClips>
  <ScaleCrop>false</ScaleCrop>
  <HeadingPairs>
    <vt:vector size="6" baseType="variant">
      <vt:variant>
        <vt:lpstr>Naudojami šriftai</vt:lpstr>
      </vt:variant>
      <vt:variant>
        <vt:i4>8</vt:i4>
      </vt:variant>
      <vt:variant>
        <vt:lpstr>Tema</vt:lpstr>
      </vt:variant>
      <vt:variant>
        <vt:i4>3</vt:i4>
      </vt:variant>
      <vt:variant>
        <vt:lpstr>Skaidrių pavadinimai</vt:lpstr>
      </vt:variant>
      <vt:variant>
        <vt:i4>26</vt:i4>
      </vt:variant>
    </vt:vector>
  </HeadingPairs>
  <TitlesOfParts>
    <vt:vector size="37" baseType="lpstr">
      <vt:lpstr>Arial</vt:lpstr>
      <vt:lpstr>Calibri</vt:lpstr>
      <vt:lpstr>Corbel</vt:lpstr>
      <vt:lpstr>Open Sans</vt:lpstr>
      <vt:lpstr>Symbol</vt:lpstr>
      <vt:lpstr>Times</vt:lpstr>
      <vt:lpstr>Times New Roman</vt:lpstr>
      <vt:lpstr>Verdana</vt:lpstr>
      <vt:lpstr>16-9 skabelon UK 2010</vt:lpstr>
      <vt:lpstr>NMR_ppt_master_U</vt:lpstr>
      <vt:lpstr>1_NMR_ppt_master_U</vt:lpstr>
      <vt:lpstr>Šiaurės Ministrų Tarybos /biuro Lietuvoje  veikla  bei  Šiaurės ministrų tarybos (ŠMT) nevyriausybinių organizacijų rėmimo programos ir projektai</vt:lpstr>
      <vt:lpstr>Turinys</vt:lpstr>
      <vt:lpstr>„PowerPoint“ pateiktis</vt:lpstr>
      <vt:lpstr>„PowerPoint“ pateiktis</vt:lpstr>
      <vt:lpstr>„PowerPoint“ pateiktis</vt:lpstr>
      <vt:lpstr>„PowerPoint“ pateiktis</vt:lpstr>
      <vt:lpstr>Šiaurės ministrų tarybos tarptautinis bendradarbiavimas</vt:lpstr>
      <vt:lpstr>2017 m. Norvegija pirmininkauja Šiaurės Ministrų Tarybai. Pirmininkavimo programa.</vt:lpstr>
      <vt:lpstr>ŠMT tarptautinės politikos tikslai</vt:lpstr>
      <vt:lpstr>ŠMT „artimoji kaiminystė„ </vt:lpstr>
      <vt:lpstr>Pagrindinės biuro funkcijos</vt:lpstr>
      <vt:lpstr>Gairės Šiaurės ministrų tarybai dėl bendradarbiavimo su Estija, Latvija ir Lietuva nuo 2014 metų</vt:lpstr>
      <vt:lpstr>Šiaurės ministrų tarybos remiami projektai</vt:lpstr>
      <vt:lpstr>Poveikis ir rezultatai</vt:lpstr>
      <vt:lpstr>Nevyriausybinių organizacijų rėmimo programos (nuo 2006)</vt:lpstr>
      <vt:lpstr>Abiejų Šiaurės ministrų tarybos nevyriausybinių organizacijų bendradarbiavimo rėmimo programų tikslai </vt:lpstr>
      <vt:lpstr>NVO apibrėžimas</vt:lpstr>
      <vt:lpstr>Tinkamos veiklos formos</vt:lpstr>
      <vt:lpstr>Rėmimo programa Baltijos jūros regiono nevyriausybinėms organizacijoms</vt:lpstr>
      <vt:lpstr>Baltijos ir Šiaurės šalių nevyriausybinių organizacijų (NVO) bendradarbiavimo rėmimo programa -2017 kovo 15 d. </vt:lpstr>
      <vt:lpstr>Baltijos ir Šiaurės šalių nevyriausybinių organizacijų (NVO) bendradarbiavimo rėmimo programa</vt:lpstr>
      <vt:lpstr>Paremtų „pokyčio“ projektų temos ir pavyzdžiai</vt:lpstr>
      <vt:lpstr>NORDBUK vaikų ir jaunimo programa</vt:lpstr>
      <vt:lpstr>NIKK – Šiaurės šalių informacijos apie lyčių lygybę centras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2017-02-09T10:14:48Z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2016-08-30T08:08:16.2565521</vt:lpwstr>
  </property>
  <property fmtid="{D5CDD505-2E9C-101B-9397-08002B2CF9AE}" pid="3" name="PluginDependencies_0">
    <vt:lpwstr>{"635690283596553901:636080717053381004":[{"dependencyType":"DataSource","dependencyId":":","dependencyVersion":null},{"dependencyType":"DataSource","dependencyId":":","dependencyVersion":null},{"dependencyType":"DataSource","dependencyId":":","dependency</vt:lpwstr>
  </property>
  <property fmtid="{D5CDD505-2E9C-101B-9397-08002B2CF9AE}" pid="4"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5"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6"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7"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8"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9"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10"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1"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2"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3"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4"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5"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6"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7"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8"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9"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20"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1"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2"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3"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4"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5"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6"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7"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8"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9"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30"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1"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2"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3"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4"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5"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6"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7"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8"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9"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40"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1"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2"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3"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4"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5"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6"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7"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8"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9"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50"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1"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2"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3"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4"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5"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6" name="PluginDependencies_53">
    <vt:lpwstr>taSource","dependencyId":":","dependencyVersion":null},{"dependencyType":"DataSource","dependencyId":":","dependencyVersion":null},{"dependencyType":"DataSource","dependencyId":":","dependencyVersion":null},{"dependencyType":"DataSource","dependencyId":":</vt:lpwstr>
  </property>
  <property fmtid="{D5CDD505-2E9C-101B-9397-08002B2CF9AE}" pid="57" name="PluginDependencies_54">
    <vt:lpwstr>","dependencyVersion":null},{"dependencyType":"DataSource","dependencyId":":","dependencyVersion":null},{"dependencyType":"DataSource","dependencyId":":","dependencyVersion":null},{"dependencyType":"DataSource","dependencyId":":","dependencyVersion":null}</vt:lpwstr>
  </property>
  <property fmtid="{D5CDD505-2E9C-101B-9397-08002B2CF9AE}" pid="58" name="PluginDependencies_55">
    <vt:lpwstr>,{"dependencyType":"DataSource","dependencyId":":","dependencyVersion":null},{"dependencyType":"DataSource","dependencyId":":","dependencyVersion":null},{"dependencyType":"DataSource","dependencyId":":","dependencyVersion":null},{"dependencyType":"DataSou</vt:lpwstr>
  </property>
  <property fmtid="{D5CDD505-2E9C-101B-9397-08002B2CF9AE}" pid="59" name="PluginDependencies_56">
    <vt:lpwstr>rce","dependencyId":":","dependencyVersion":null},{"dependencyType":"DataSource","dependencyId":":","dependencyVersion":null},{"dependencyType":"DataSource","dependencyId":":","dependencyVersion":null},{"dependencyType":"DataSource","dependencyId":":","de</vt:lpwstr>
  </property>
  <property fmtid="{D5CDD505-2E9C-101B-9397-08002B2CF9AE}" pid="60" name="PluginDependencies_57">
    <vt:lpwstr>pendencyVersion":null},{"dependencyType":"DataSource","dependencyId":":","dependencyVersion":null},{"dependencyType":"DataSource","dependencyId":":","dependencyVersion":null},{"dependencyType":"DataSource","dependencyId":":","dependencyVersion":null},{"de</vt:lpwstr>
  </property>
  <property fmtid="{D5CDD505-2E9C-101B-9397-08002B2CF9AE}" pid="61" name="PluginDependencies_58">
    <vt:lpwstr>pendencyType":"DataSource","dependencyId":":","dependencyVersion":null},{"dependencyType":"DataSource","dependencyId":":","dependencyVersion":null},{"dependencyType":"DataSource","dependencyId":":","dependencyVersion":null},{"dependencyType":"DataSource",</vt:lpwstr>
  </property>
  <property fmtid="{D5CDD505-2E9C-101B-9397-08002B2CF9AE}" pid="62" name="PluginDependencies_59">
    <vt:lpwstr>"dependencyId":":","dependencyVersion":null},{"dependencyType":"DataSource","dependencyId":":","dependencyVersion":null},{"dependencyType":"DataSource","dependencyId":":","dependencyVersion":null},{"dependencyType":"DataSource","dependencyId":":","depende</vt:lpwstr>
  </property>
  <property fmtid="{D5CDD505-2E9C-101B-9397-08002B2CF9AE}" pid="63" name="PluginDependencies_60">
    <vt:lpwstr>ncyVersion":null},{"dependencyType":"DataSource","dependencyId":":","dependencyVersion":null},{"dependencyType":"DataSource","dependencyId":":","dependencyVersion":null},{"dependencyType":"DataSource","dependencyId":":","dependencyVersion":null},{"depende</vt:lpwstr>
  </property>
  <property fmtid="{D5CDD505-2E9C-101B-9397-08002B2CF9AE}" pid="64" name="PluginDependencies_61">
    <vt:lpwstr>ncyType":"DataSource","dependencyId":":","dependencyVersion":null},{"dependencyType":"DataSource","dependencyId":":","dependencyVersion":null},{"dependencyType":"DataSource","dependencyId":":","dependencyVersion":null},{"dependencyType":"DataSource","depe</vt:lpwstr>
  </property>
  <property fmtid="{D5CDD505-2E9C-101B-9397-08002B2CF9AE}" pid="65" name="PluginDependencies_62">
    <vt:lpwstr>ndencyId":":","dependencyVersion":null},{"dependencyType":"DataSource","dependencyId":":","dependencyVersion":null},{"dependencyType":"DataSource","dependencyId":":","dependencyVersion":null},{"dependencyType":"DataSource","dependencyId":":","dependencyVe</vt:lpwstr>
  </property>
  <property fmtid="{D5CDD505-2E9C-101B-9397-08002B2CF9AE}" pid="66" name="PluginDependencies_63">
    <vt:lpwstr>rsion":null},{"dependencyType":"DataSource","dependencyId":":","dependencyVersion":null},{"dependencyType":"DataSource","dependencyId":":","dependencyVersion":null},{"dependencyType":"DataSource","dependencyId":":","dependencyVersion":null},{"dependencyTy</vt:lpwstr>
  </property>
  <property fmtid="{D5CDD505-2E9C-101B-9397-08002B2CF9AE}" pid="67" name="PluginDependencies_64">
    <vt:lpwstr>pe":"DataSource","dependencyId":":","dependencyVersion":null},{"dependencyType":"DataSource","dependencyId":":","dependencyVersion":null},{"dependencyType":"DataSource","dependencyId":":","dependencyVersion":null},{"dependencyType":"DataSource","dependenc</vt:lpwstr>
  </property>
  <property fmtid="{D5CDD505-2E9C-101B-9397-08002B2CF9AE}" pid="68" name="PluginDependencies_65">
    <vt:lpwstr>yId":":","dependencyVersion":null},{"dependencyType":"DataSource","dependencyId":":","dependencyVersion":null},{"dependencyType":"DataSource","dependencyId":":","dependencyVersion":null},{"dependencyType":"DataSource","dependencyId":":","dependencyVersion</vt:lpwstr>
  </property>
  <property fmtid="{D5CDD505-2E9C-101B-9397-08002B2CF9AE}" pid="69" name="PluginDependencies_66">
    <vt:lpwstr>":null},{"dependencyType":"DataSource","dependencyId":":","dependencyVersion":null},{"dependencyType":"DataSource","dependencyId":":","dependencyVersion":null},{"dependencyType":"DataSource","dependencyId":":","dependencyVersion":null},{"dependencyType":"</vt:lpwstr>
  </property>
  <property fmtid="{D5CDD505-2E9C-101B-9397-08002B2CF9AE}" pid="70" name="PluginDependencies_67">
    <vt:lpwstr>DataSource","dependencyId":":","dependencyVersion":null},{"dependencyType":"DataSource","dependencyId":":","dependencyVersion":null},{"dependencyType":"DataSource","dependencyId":":","dependencyVersion":null},{"dependencyType":"DataSource","dependencyId":</vt:lpwstr>
  </property>
  <property fmtid="{D5CDD505-2E9C-101B-9397-08002B2CF9AE}" pid="71" name="PluginDependencies_68">
    <vt:lpwstr>":","dependencyVersion":null},{"dependencyType":"DataSource","dependencyId":":","dependencyVersion":null},{"dependencyType":"DataSource","dependencyId":":","dependencyVersion":null},{"dependencyType":"DataSource","dependencyId":":","dependencyVersion":nul</vt:lpwstr>
  </property>
  <property fmtid="{D5CDD505-2E9C-101B-9397-08002B2CF9AE}" pid="72" name="PluginDependencies_69">
    <vt:lpwstr>l},{"dependencyType":"DataSource","dependencyId":":","dependencyVersion":null},{"dependencyType":"DataSource","dependencyId":":","dependencyVersion":null},{"dependencyType":"DataSource","dependencyId":":","dependencyVersion":null},{"dependencyType":"DataS</vt:lpwstr>
  </property>
  <property fmtid="{D5CDD505-2E9C-101B-9397-08002B2CF9AE}" pid="73" name="PluginDependencies_70">
    <vt:lpwstr>ource","dependencyId":":","dependencyVersion":null},{"dependencyType":"DataSource","dependencyId":":","dependencyVersion":null},{"dependencyType":"DataSource","dependencyId":":","dependencyVersion":null},{"dependencyType":"DataSource","dependencyId":":","</vt:lpwstr>
  </property>
  <property fmtid="{D5CDD505-2E9C-101B-9397-08002B2CF9AE}" pid="74" name="PluginDependencies_71">
    <vt:lpwstr>dependencyVersion":null},{"dependencyType":"DataSource","dependencyId":":","dependencyVersion":null},{"dependencyType":"DataSource","dependencyId":":","dependencyVersion":null},{"dependencyType":"DataSource","dependencyId":":","dependencyVersion":null},{"</vt:lpwstr>
  </property>
  <property fmtid="{D5CDD505-2E9C-101B-9397-08002B2CF9AE}" pid="75" name="PluginDependencies_72">
    <vt:lpwstr>dependencyType":"DataSource","dependencyId":":","dependencyVersion":null},{"dependencyType":"DataSource","dependencyId":":","dependencyVersion":null},{"dependencyType":"DataSource","dependencyId":":","dependencyVersion":null},{"dependencyType":"DataSource</vt:lpwstr>
  </property>
  <property fmtid="{D5CDD505-2E9C-101B-9397-08002B2CF9AE}" pid="76" name="PluginDependencies_73">
    <vt:lpwstr>","dependencyId":":","dependencyVersion":null},{"dependencyType":"DataSource","dependencyId":":","dependencyVersion":null},{"dependencyType":"DataSource","dependencyId":":","dependencyVersion":null},{"dependencyType":"DataSource","dependencyId":":","depen</vt:lpwstr>
  </property>
  <property fmtid="{D5CDD505-2E9C-101B-9397-08002B2CF9AE}" pid="77" name="PluginDependencies_74">
    <vt:lpwstr>dencyVersion":null},{"dependencyType":"DataSource","dependencyId":":","dependencyVersion":null},{"dependencyType":"DataSource","dependencyId":":","dependencyVersion":null},{"dependencyType":"DataSource","dependencyId":":","dependencyVersion":null},{"depen</vt:lpwstr>
  </property>
  <property fmtid="{D5CDD505-2E9C-101B-9397-08002B2CF9AE}" pid="78" name="PluginDependencies_75">
    <vt:lpwstr>dencyType":"DataSource","dependencyId":":","dependencyVersion":null}],"635690283596553901:636080636302248651":[],"635690283596553901:636081583741482709":[],"635690283596553901:635953638118278257":[],"635690283596553901:636080643095002841":[],"635690283596</vt:lpwstr>
  </property>
  <property fmtid="{D5CDD505-2E9C-101B-9397-08002B2CF9AE}" pid="79" name="PluginDependencies_76">
    <vt:lpwstr>553901:636080645038566739":[],"635690283596553901:636080651780303232":[],"635690283596553901:636111910626045602":[]}</vt:lpwstr>
  </property>
  <property fmtid="{D5CDD505-2E9C-101B-9397-08002B2CF9AE}" pid="80" name="CustomerId">
    <vt:lpwstr>norden</vt:lpwstr>
  </property>
  <property fmtid="{D5CDD505-2E9C-101B-9397-08002B2CF9AE}" pid="81" name="TemplateId">
    <vt:lpwstr>636082445339213892</vt:lpwstr>
  </property>
  <property fmtid="{D5CDD505-2E9C-101B-9397-08002B2CF9AE}" pid="82" name="UserProfileId">
    <vt:lpwstr>636099598057940813</vt:lpwstr>
  </property>
</Properties>
</file>